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4"/>
  </p:sldMasterIdLst>
  <p:notesMasterIdLst>
    <p:notesMasterId r:id="rId30"/>
  </p:notesMasterIdLst>
  <p:handoutMasterIdLst>
    <p:handoutMasterId r:id="rId31"/>
  </p:handoutMasterIdLst>
  <p:sldIdLst>
    <p:sldId id="256" r:id="rId5"/>
    <p:sldId id="299" r:id="rId6"/>
    <p:sldId id="332" r:id="rId7"/>
    <p:sldId id="331" r:id="rId8"/>
    <p:sldId id="307" r:id="rId9"/>
    <p:sldId id="308" r:id="rId10"/>
    <p:sldId id="310" r:id="rId11"/>
    <p:sldId id="311" r:id="rId12"/>
    <p:sldId id="312" r:id="rId13"/>
    <p:sldId id="314" r:id="rId14"/>
    <p:sldId id="324" r:id="rId15"/>
    <p:sldId id="323" r:id="rId16"/>
    <p:sldId id="317" r:id="rId17"/>
    <p:sldId id="325" r:id="rId18"/>
    <p:sldId id="316" r:id="rId19"/>
    <p:sldId id="326" r:id="rId20"/>
    <p:sldId id="320" r:id="rId21"/>
    <p:sldId id="333" r:id="rId22"/>
    <p:sldId id="321" r:id="rId23"/>
    <p:sldId id="322" r:id="rId24"/>
    <p:sldId id="327" r:id="rId25"/>
    <p:sldId id="328" r:id="rId26"/>
    <p:sldId id="329" r:id="rId27"/>
    <p:sldId id="318" r:id="rId28"/>
    <p:sldId id="294" r:id="rId29"/>
  </p:sldIdLst>
  <p:sldSz cx="9144000" cy="6858000" type="screen4x3"/>
  <p:notesSz cx="6858000" cy="9296400"/>
  <p:embeddedFontLst>
    <p:embeddedFont>
      <p:font typeface="Verdana" panose="020B0604030504040204" pitchFamily="34" charset="0"/>
      <p:regular r:id="rId32"/>
      <p:bold r:id="rId33"/>
      <p:italic r:id="rId34"/>
      <p:boldItalic r:id="rId35"/>
    </p:embeddedFont>
    <p:embeddedFont>
      <p:font typeface="Verdana Pro" panose="020B0604020202020204" charset="0"/>
      <p:regular r:id="rId36"/>
      <p:bold r:id="rId37"/>
      <p:italic r:id="rId38"/>
      <p:boldItalic r:id="rId39"/>
    </p:embeddedFont>
  </p:embeddedFontLst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176533"/>
    <a:srgbClr val="42322A"/>
    <a:srgbClr val="FFFFFF"/>
    <a:srgbClr val="663300"/>
    <a:srgbClr val="C0C0C0"/>
    <a:srgbClr val="EEECE1"/>
    <a:srgbClr val="005660"/>
    <a:srgbClr val="EAEAEA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32EF07-9117-44A3-9A9C-4A71C9A7946E}" v="425" dt="2025-04-16T22:23:22.0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8.fntdata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ags" Target="tags/tag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son, Kaleigh - FS, OR" userId="S::kaleigh.johnson@usda.gov::af289e22-20c9-4fa3-8182-15d0a1c7a17c" providerId="AD" clId="Web-{728A403A-BDFE-48B0-B206-C4133836A69C}"/>
    <pc:docChg chg="addSld modSld">
      <pc:chgData name="Johnson, Kaleigh - FS, OR" userId="S::kaleigh.johnson@usda.gov::af289e22-20c9-4fa3-8182-15d0a1c7a17c" providerId="AD" clId="Web-{728A403A-BDFE-48B0-B206-C4133836A69C}" dt="2025-03-12T13:07:49.097" v="19" actId="1076"/>
      <pc:docMkLst>
        <pc:docMk/>
      </pc:docMkLst>
      <pc:sldChg chg="addSp delSp modSp new">
        <pc:chgData name="Johnson, Kaleigh - FS, OR" userId="S::kaleigh.johnson@usda.gov::af289e22-20c9-4fa3-8182-15d0a1c7a17c" providerId="AD" clId="Web-{728A403A-BDFE-48B0-B206-C4133836A69C}" dt="2025-03-12T13:07:49.097" v="19" actId="1076"/>
        <pc:sldMkLst>
          <pc:docMk/>
          <pc:sldMk cId="2666959529" sldId="333"/>
        </pc:sldMkLst>
        <pc:spChg chg="add del mod">
          <ac:chgData name="Johnson, Kaleigh - FS, OR" userId="S::kaleigh.johnson@usda.gov::af289e22-20c9-4fa3-8182-15d0a1c7a17c" providerId="AD" clId="Web-{728A403A-BDFE-48B0-B206-C4133836A69C}" dt="2025-03-12T13:07:39.284" v="15" actId="20577"/>
          <ac:spMkLst>
            <pc:docMk/>
            <pc:sldMk cId="2666959529" sldId="333"/>
            <ac:spMk id="5" creationId="{C48B07E2-D642-16DF-61F9-4A7830B1C78A}"/>
          </ac:spMkLst>
        </pc:spChg>
        <pc:picChg chg="add mod ord">
          <ac:chgData name="Johnson, Kaleigh - FS, OR" userId="S::kaleigh.johnson@usda.gov::af289e22-20c9-4fa3-8182-15d0a1c7a17c" providerId="AD" clId="Web-{728A403A-BDFE-48B0-B206-C4133836A69C}" dt="2025-03-12T13:07:49.097" v="19" actId="1076"/>
          <ac:picMkLst>
            <pc:docMk/>
            <pc:sldMk cId="2666959529" sldId="333"/>
            <ac:picMk id="6" creationId="{097697DB-DF39-0B06-8EE9-78A27C79BF29}"/>
          </ac:picMkLst>
        </pc:picChg>
      </pc:sldChg>
    </pc:docChg>
  </pc:docChgLst>
  <pc:docChgLst>
    <pc:chgData name="Johnson, Kaleigh - FS, OR" userId="S::kaleigh.johnson@usda.gov::af289e22-20c9-4fa3-8182-15d0a1c7a17c" providerId="AD" clId="Web-{F9429115-C344-4411-AFFB-9840651E0B5A}"/>
    <pc:docChg chg="modSld">
      <pc:chgData name="Johnson, Kaleigh - FS, OR" userId="S::kaleigh.johnson@usda.gov::af289e22-20c9-4fa3-8182-15d0a1c7a17c" providerId="AD" clId="Web-{F9429115-C344-4411-AFFB-9840651E0B5A}" dt="2025-02-26T21:42:49.682" v="30" actId="20577"/>
      <pc:docMkLst>
        <pc:docMk/>
      </pc:docMkLst>
      <pc:sldChg chg="addSp delSp modSp">
        <pc:chgData name="Johnson, Kaleigh - FS, OR" userId="S::kaleigh.johnson@usda.gov::af289e22-20c9-4fa3-8182-15d0a1c7a17c" providerId="AD" clId="Web-{F9429115-C344-4411-AFFB-9840651E0B5A}" dt="2025-02-26T21:42:49.682" v="30" actId="20577"/>
        <pc:sldMkLst>
          <pc:docMk/>
          <pc:sldMk cId="3972533686" sldId="310"/>
        </pc:sldMkLst>
        <pc:spChg chg="mod">
          <ac:chgData name="Johnson, Kaleigh - FS, OR" userId="S::kaleigh.johnson@usda.gov::af289e22-20c9-4fa3-8182-15d0a1c7a17c" providerId="AD" clId="Web-{F9429115-C344-4411-AFFB-9840651E0B5A}" dt="2025-02-26T21:41:02.213" v="22" actId="1076"/>
          <ac:spMkLst>
            <pc:docMk/>
            <pc:sldMk cId="3972533686" sldId="310"/>
            <ac:spMk id="5" creationId="{D3CAA425-CF14-1EAF-B10C-BD67A598D11D}"/>
          </ac:spMkLst>
        </pc:spChg>
        <pc:spChg chg="mod">
          <ac:chgData name="Johnson, Kaleigh - FS, OR" userId="S::kaleigh.johnson@usda.gov::af289e22-20c9-4fa3-8182-15d0a1c7a17c" providerId="AD" clId="Web-{F9429115-C344-4411-AFFB-9840651E0B5A}" dt="2025-02-26T21:42:49.682" v="30" actId="20577"/>
          <ac:spMkLst>
            <pc:docMk/>
            <pc:sldMk cId="3972533686" sldId="310"/>
            <ac:spMk id="6" creationId="{7E888692-233F-2949-9548-1B6649CA56F2}"/>
          </ac:spMkLst>
        </pc:spChg>
        <pc:picChg chg="add mod modCrop">
          <ac:chgData name="Johnson, Kaleigh - FS, OR" userId="S::kaleigh.johnson@usda.gov::af289e22-20c9-4fa3-8182-15d0a1c7a17c" providerId="AD" clId="Web-{F9429115-C344-4411-AFFB-9840651E0B5A}" dt="2025-02-26T21:40:58.963" v="21" actId="14100"/>
          <ac:picMkLst>
            <pc:docMk/>
            <pc:sldMk cId="3972533686" sldId="310"/>
            <ac:picMk id="2" creationId="{BBBAB1C7-EA30-B5B0-2160-A5E96177CB29}"/>
          </ac:picMkLst>
        </pc:picChg>
      </pc:sldChg>
      <pc:sldChg chg="modSp">
        <pc:chgData name="Johnson, Kaleigh - FS, OR" userId="S::kaleigh.johnson@usda.gov::af289e22-20c9-4fa3-8182-15d0a1c7a17c" providerId="AD" clId="Web-{F9429115-C344-4411-AFFB-9840651E0B5A}" dt="2025-02-26T21:39:53.119" v="20" actId="1076"/>
        <pc:sldMkLst>
          <pc:docMk/>
          <pc:sldMk cId="841585315" sldId="312"/>
        </pc:sldMkLst>
        <pc:spChg chg="mod">
          <ac:chgData name="Johnson, Kaleigh - FS, OR" userId="S::kaleigh.johnson@usda.gov::af289e22-20c9-4fa3-8182-15d0a1c7a17c" providerId="AD" clId="Web-{F9429115-C344-4411-AFFB-9840651E0B5A}" dt="2025-02-26T21:39:45.135" v="19" actId="20577"/>
          <ac:spMkLst>
            <pc:docMk/>
            <pc:sldMk cId="841585315" sldId="312"/>
            <ac:spMk id="6" creationId="{EA130607-B30D-7147-27C4-92771F6955B4}"/>
          </ac:spMkLst>
        </pc:spChg>
        <pc:picChg chg="mod">
          <ac:chgData name="Johnson, Kaleigh - FS, OR" userId="S::kaleigh.johnson@usda.gov::af289e22-20c9-4fa3-8182-15d0a1c7a17c" providerId="AD" clId="Web-{F9429115-C344-4411-AFFB-9840651E0B5A}" dt="2025-02-26T21:39:53.119" v="20" actId="1076"/>
          <ac:picMkLst>
            <pc:docMk/>
            <pc:sldMk cId="841585315" sldId="312"/>
            <ac:picMk id="8" creationId="{F680D4F3-AF21-311E-4247-FD6150C31CFB}"/>
          </ac:picMkLst>
        </pc:picChg>
      </pc:sldChg>
      <pc:sldChg chg="modSp">
        <pc:chgData name="Johnson, Kaleigh - FS, OR" userId="S::kaleigh.johnson@usda.gov::af289e22-20c9-4fa3-8182-15d0a1c7a17c" providerId="AD" clId="Web-{F9429115-C344-4411-AFFB-9840651E0B5A}" dt="2025-02-26T21:31:51.338" v="13" actId="20577"/>
        <pc:sldMkLst>
          <pc:docMk/>
          <pc:sldMk cId="3511497508" sldId="320"/>
        </pc:sldMkLst>
        <pc:spChg chg="mod">
          <ac:chgData name="Johnson, Kaleigh - FS, OR" userId="S::kaleigh.johnson@usda.gov::af289e22-20c9-4fa3-8182-15d0a1c7a17c" providerId="AD" clId="Web-{F9429115-C344-4411-AFFB-9840651E0B5A}" dt="2025-02-26T21:31:51.338" v="13" actId="20577"/>
          <ac:spMkLst>
            <pc:docMk/>
            <pc:sldMk cId="3511497508" sldId="320"/>
            <ac:spMk id="6" creationId="{D5794744-1CF6-3BF8-929F-BAC96153BFB3}"/>
          </ac:spMkLst>
        </pc:spChg>
      </pc:sldChg>
    </pc:docChg>
  </pc:docChgLst>
  <pc:docChgLst>
    <pc:chgData name="Johnson, Kaleigh - FS, OR" userId="af289e22-20c9-4fa3-8182-15d0a1c7a17c" providerId="ADAL" clId="{9CE1AB4E-2DEE-492A-8D01-8F409F356824}"/>
    <pc:docChg chg="modSld">
      <pc:chgData name="Johnson, Kaleigh - FS, OR" userId="af289e22-20c9-4fa3-8182-15d0a1c7a17c" providerId="ADAL" clId="{9CE1AB4E-2DEE-492A-8D01-8F409F356824}" dt="2025-04-09T16:57:36.790" v="14" actId="20577"/>
      <pc:docMkLst>
        <pc:docMk/>
      </pc:docMkLst>
      <pc:sldChg chg="modSp mod">
        <pc:chgData name="Johnson, Kaleigh - FS, OR" userId="af289e22-20c9-4fa3-8182-15d0a1c7a17c" providerId="ADAL" clId="{9CE1AB4E-2DEE-492A-8D01-8F409F356824}" dt="2025-04-09T16:57:36.790" v="14" actId="20577"/>
        <pc:sldMkLst>
          <pc:docMk/>
          <pc:sldMk cId="305335032" sldId="326"/>
        </pc:sldMkLst>
        <pc:spChg chg="mod">
          <ac:chgData name="Johnson, Kaleigh - FS, OR" userId="af289e22-20c9-4fa3-8182-15d0a1c7a17c" providerId="ADAL" clId="{9CE1AB4E-2DEE-492A-8D01-8F409F356824}" dt="2025-04-09T16:57:36.790" v="14" actId="20577"/>
          <ac:spMkLst>
            <pc:docMk/>
            <pc:sldMk cId="305335032" sldId="326"/>
            <ac:spMk id="4" creationId="{4CA1E148-BE26-D904-85C2-DBF0F56FFB8D}"/>
          </ac:spMkLst>
        </pc:spChg>
      </pc:sldChg>
      <pc:sldChg chg="modSp mod">
        <pc:chgData name="Johnson, Kaleigh - FS, OR" userId="af289e22-20c9-4fa3-8182-15d0a1c7a17c" providerId="ADAL" clId="{9CE1AB4E-2DEE-492A-8D01-8F409F356824}" dt="2025-04-09T16:34:12.507" v="11" actId="20577"/>
        <pc:sldMkLst>
          <pc:docMk/>
          <pc:sldMk cId="778680587" sldId="331"/>
        </pc:sldMkLst>
        <pc:spChg chg="mod">
          <ac:chgData name="Johnson, Kaleigh - FS, OR" userId="af289e22-20c9-4fa3-8182-15d0a1c7a17c" providerId="ADAL" clId="{9CE1AB4E-2DEE-492A-8D01-8F409F356824}" dt="2025-04-09T16:34:12.507" v="11" actId="20577"/>
          <ac:spMkLst>
            <pc:docMk/>
            <pc:sldMk cId="778680587" sldId="331"/>
            <ac:spMk id="4" creationId="{7F57DB20-CB22-19E9-677F-5163EDFE047F}"/>
          </ac:spMkLst>
        </pc:spChg>
      </pc:sldChg>
    </pc:docChg>
  </pc:docChgLst>
  <pc:docChgLst>
    <pc:chgData name="Johnson, Kaleigh - FS, OR" userId="af289e22-20c9-4fa3-8182-15d0a1c7a17c" providerId="ADAL" clId="{723256AB-6837-46E7-930B-23934ACA95E1}"/>
    <pc:docChg chg="undo custSel addSld delSld modSld sldOrd modMainMaster">
      <pc:chgData name="Johnson, Kaleigh - FS, OR" userId="af289e22-20c9-4fa3-8182-15d0a1c7a17c" providerId="ADAL" clId="{723256AB-6837-46E7-930B-23934ACA95E1}" dt="2025-02-06T20:46:01.361" v="4111" actId="20577"/>
      <pc:docMkLst>
        <pc:docMk/>
      </pc:docMkLst>
      <pc:sldChg chg="modSp mod">
        <pc:chgData name="Johnson, Kaleigh - FS, OR" userId="af289e22-20c9-4fa3-8182-15d0a1c7a17c" providerId="ADAL" clId="{723256AB-6837-46E7-930B-23934ACA95E1}" dt="2025-02-03T18:08:21.023" v="50" actId="20577"/>
        <pc:sldMkLst>
          <pc:docMk/>
          <pc:sldMk cId="1417472136" sldId="256"/>
        </pc:sldMkLst>
        <pc:spChg chg="mod">
          <ac:chgData name="Johnson, Kaleigh - FS, OR" userId="af289e22-20c9-4fa3-8182-15d0a1c7a17c" providerId="ADAL" clId="{723256AB-6837-46E7-930B-23934ACA95E1}" dt="2025-02-03T18:08:21.023" v="50" actId="20577"/>
          <ac:spMkLst>
            <pc:docMk/>
            <pc:sldMk cId="1417472136" sldId="256"/>
            <ac:spMk id="2" creationId="{00000000-0000-0000-0000-000000000000}"/>
          </ac:spMkLst>
        </pc:spChg>
      </pc:sldChg>
      <pc:sldChg chg="del">
        <pc:chgData name="Johnson, Kaleigh - FS, OR" userId="af289e22-20c9-4fa3-8182-15d0a1c7a17c" providerId="ADAL" clId="{723256AB-6837-46E7-930B-23934ACA95E1}" dt="2025-02-03T18:29:09.415" v="125" actId="2696"/>
        <pc:sldMkLst>
          <pc:docMk/>
          <pc:sldMk cId="3802535933" sldId="288"/>
        </pc:sldMkLst>
      </pc:sldChg>
      <pc:sldChg chg="modSp mod">
        <pc:chgData name="Johnson, Kaleigh - FS, OR" userId="af289e22-20c9-4fa3-8182-15d0a1c7a17c" providerId="ADAL" clId="{723256AB-6837-46E7-930B-23934ACA95E1}" dt="2025-02-06T20:46:01.361" v="4111" actId="20577"/>
        <pc:sldMkLst>
          <pc:docMk/>
          <pc:sldMk cId="1765843581" sldId="294"/>
        </pc:sldMkLst>
        <pc:spChg chg="mod">
          <ac:chgData name="Johnson, Kaleigh - FS, OR" userId="af289e22-20c9-4fa3-8182-15d0a1c7a17c" providerId="ADAL" clId="{723256AB-6837-46E7-930B-23934ACA95E1}" dt="2025-02-06T20:46:01.361" v="4111" actId="20577"/>
          <ac:spMkLst>
            <pc:docMk/>
            <pc:sldMk cId="1765843581" sldId="294"/>
            <ac:spMk id="4" creationId="{E2DB9B85-B109-4218-858F-D782F1C86CCD}"/>
          </ac:spMkLst>
        </pc:spChg>
        <pc:spChg chg="mod">
          <ac:chgData name="Johnson, Kaleigh - FS, OR" userId="af289e22-20c9-4fa3-8182-15d0a1c7a17c" providerId="ADAL" clId="{723256AB-6837-46E7-930B-23934ACA95E1}" dt="2025-02-06T20:45:55.001" v="4101" actId="403"/>
          <ac:spMkLst>
            <pc:docMk/>
            <pc:sldMk cId="1765843581" sldId="294"/>
            <ac:spMk id="5" creationId="{3D48E016-1DF3-4268-9A61-5172395D0F52}"/>
          </ac:spMkLst>
        </pc:spChg>
      </pc:sldChg>
      <pc:sldChg chg="modSp mod">
        <pc:chgData name="Johnson, Kaleigh - FS, OR" userId="af289e22-20c9-4fa3-8182-15d0a1c7a17c" providerId="ADAL" clId="{723256AB-6837-46E7-930B-23934ACA95E1}" dt="2025-02-03T18:24:02.118" v="124" actId="403"/>
        <pc:sldMkLst>
          <pc:docMk/>
          <pc:sldMk cId="3741095734" sldId="299"/>
        </pc:sldMkLst>
        <pc:spChg chg="mod">
          <ac:chgData name="Johnson, Kaleigh - FS, OR" userId="af289e22-20c9-4fa3-8182-15d0a1c7a17c" providerId="ADAL" clId="{723256AB-6837-46E7-930B-23934ACA95E1}" dt="2025-02-03T18:24:02.118" v="124" actId="403"/>
          <ac:spMkLst>
            <pc:docMk/>
            <pc:sldMk cId="3741095734" sldId="299"/>
            <ac:spMk id="2" creationId="{5ACE5B62-DE56-EFC6-261C-BC6B7DB8A581}"/>
          </ac:spMkLst>
        </pc:spChg>
      </pc:sldChg>
      <pc:sldChg chg="addSp delSp modSp del mod">
        <pc:chgData name="Johnson, Kaleigh - FS, OR" userId="af289e22-20c9-4fa3-8182-15d0a1c7a17c" providerId="ADAL" clId="{723256AB-6837-46E7-930B-23934ACA95E1}" dt="2025-02-06T19:23:10.647" v="3501" actId="2696"/>
        <pc:sldMkLst>
          <pc:docMk/>
          <pc:sldMk cId="515767569" sldId="300"/>
        </pc:sldMkLst>
      </pc:sldChg>
      <pc:sldChg chg="del">
        <pc:chgData name="Johnson, Kaleigh - FS, OR" userId="af289e22-20c9-4fa3-8182-15d0a1c7a17c" providerId="ADAL" clId="{723256AB-6837-46E7-930B-23934ACA95E1}" dt="2025-02-06T19:19:00.273" v="3487" actId="2696"/>
        <pc:sldMkLst>
          <pc:docMk/>
          <pc:sldMk cId="4181128854" sldId="301"/>
        </pc:sldMkLst>
      </pc:sldChg>
      <pc:sldChg chg="del">
        <pc:chgData name="Johnson, Kaleigh - FS, OR" userId="af289e22-20c9-4fa3-8182-15d0a1c7a17c" providerId="ADAL" clId="{723256AB-6837-46E7-930B-23934ACA95E1}" dt="2025-02-06T19:19:05.508" v="3489" actId="2696"/>
        <pc:sldMkLst>
          <pc:docMk/>
          <pc:sldMk cId="4050117200" sldId="302"/>
        </pc:sldMkLst>
      </pc:sldChg>
      <pc:sldChg chg="del">
        <pc:chgData name="Johnson, Kaleigh - FS, OR" userId="af289e22-20c9-4fa3-8182-15d0a1c7a17c" providerId="ADAL" clId="{723256AB-6837-46E7-930B-23934ACA95E1}" dt="2025-02-06T19:19:07.875" v="3490" actId="2696"/>
        <pc:sldMkLst>
          <pc:docMk/>
          <pc:sldMk cId="872529808" sldId="303"/>
        </pc:sldMkLst>
      </pc:sldChg>
      <pc:sldChg chg="del ord">
        <pc:chgData name="Johnson, Kaleigh - FS, OR" userId="af289e22-20c9-4fa3-8182-15d0a1c7a17c" providerId="ADAL" clId="{723256AB-6837-46E7-930B-23934ACA95E1}" dt="2025-02-06T19:19:10.252" v="3491" actId="2696"/>
        <pc:sldMkLst>
          <pc:docMk/>
          <pc:sldMk cId="2666848807" sldId="305"/>
        </pc:sldMkLst>
      </pc:sldChg>
      <pc:sldChg chg="del">
        <pc:chgData name="Johnson, Kaleigh - FS, OR" userId="af289e22-20c9-4fa3-8182-15d0a1c7a17c" providerId="ADAL" clId="{723256AB-6837-46E7-930B-23934ACA95E1}" dt="2025-02-06T19:19:02.634" v="3488" actId="2696"/>
        <pc:sldMkLst>
          <pc:docMk/>
          <pc:sldMk cId="2059812114" sldId="306"/>
        </pc:sldMkLst>
      </pc:sldChg>
      <pc:sldChg chg="addSp delSp modSp new mod modClrScheme chgLayout">
        <pc:chgData name="Johnson, Kaleigh - FS, OR" userId="af289e22-20c9-4fa3-8182-15d0a1c7a17c" providerId="ADAL" clId="{723256AB-6837-46E7-930B-23934ACA95E1}" dt="2025-02-06T19:35:22.928" v="4038" actId="20577"/>
        <pc:sldMkLst>
          <pc:docMk/>
          <pc:sldMk cId="399554403" sldId="307"/>
        </pc:sldMkLst>
        <pc:spChg chg="add mod ord">
          <ac:chgData name="Johnson, Kaleigh - FS, OR" userId="af289e22-20c9-4fa3-8182-15d0a1c7a17c" providerId="ADAL" clId="{723256AB-6837-46E7-930B-23934ACA95E1}" dt="2025-02-03T21:06:04.488" v="251" actId="20577"/>
          <ac:spMkLst>
            <pc:docMk/>
            <pc:sldMk cId="399554403" sldId="307"/>
            <ac:spMk id="4" creationId="{C1FE2C6F-5071-695F-8C54-6418568CC7F0}"/>
          </ac:spMkLst>
        </pc:spChg>
        <pc:spChg chg="add mod ord">
          <ac:chgData name="Johnson, Kaleigh - FS, OR" userId="af289e22-20c9-4fa3-8182-15d0a1c7a17c" providerId="ADAL" clId="{723256AB-6837-46E7-930B-23934ACA95E1}" dt="2025-02-06T19:35:22.928" v="4038" actId="20577"/>
          <ac:spMkLst>
            <pc:docMk/>
            <pc:sldMk cId="399554403" sldId="307"/>
            <ac:spMk id="7" creationId="{95EAE901-8374-05A9-30E2-233DD7CA32AA}"/>
          </ac:spMkLst>
        </pc:spChg>
      </pc:sldChg>
      <pc:sldChg chg="addSp delSp modSp add mod modClrScheme chgLayout">
        <pc:chgData name="Johnson, Kaleigh - FS, OR" userId="af289e22-20c9-4fa3-8182-15d0a1c7a17c" providerId="ADAL" clId="{723256AB-6837-46E7-930B-23934ACA95E1}" dt="2025-02-06T19:49:42.870" v="4082" actId="20577"/>
        <pc:sldMkLst>
          <pc:docMk/>
          <pc:sldMk cId="1954141759" sldId="308"/>
        </pc:sldMkLst>
        <pc:spChg chg="mod">
          <ac:chgData name="Johnson, Kaleigh - FS, OR" userId="af289e22-20c9-4fa3-8182-15d0a1c7a17c" providerId="ADAL" clId="{723256AB-6837-46E7-930B-23934ACA95E1}" dt="2025-02-06T19:41:49.032" v="4039" actId="26606"/>
          <ac:spMkLst>
            <pc:docMk/>
            <pc:sldMk cId="1954141759" sldId="308"/>
            <ac:spMk id="4" creationId="{E7C3D043-538D-F519-A393-9D93D05CFD4F}"/>
          </ac:spMkLst>
        </pc:spChg>
        <pc:spChg chg="mod">
          <ac:chgData name="Johnson, Kaleigh - FS, OR" userId="af289e22-20c9-4fa3-8182-15d0a1c7a17c" providerId="ADAL" clId="{723256AB-6837-46E7-930B-23934ACA95E1}" dt="2025-02-06T19:49:42.870" v="4082" actId="20577"/>
          <ac:spMkLst>
            <pc:docMk/>
            <pc:sldMk cId="1954141759" sldId="308"/>
            <ac:spMk id="5" creationId="{587787E1-B091-6119-1820-FB01A084AA29}"/>
          </ac:spMkLst>
        </pc:spChg>
        <pc:spChg chg="mod">
          <ac:chgData name="Johnson, Kaleigh - FS, OR" userId="af289e22-20c9-4fa3-8182-15d0a1c7a17c" providerId="ADAL" clId="{723256AB-6837-46E7-930B-23934ACA95E1}" dt="2025-02-06T19:41:57.603" v="4041" actId="12"/>
          <ac:spMkLst>
            <pc:docMk/>
            <pc:sldMk cId="1954141759" sldId="308"/>
            <ac:spMk id="7" creationId="{C6E569B9-1F58-090D-C5B4-7E483CD66876}"/>
          </ac:spMkLst>
        </pc:spChg>
        <pc:picChg chg="add mod ord">
          <ac:chgData name="Johnson, Kaleigh - FS, OR" userId="af289e22-20c9-4fa3-8182-15d0a1c7a17c" providerId="ADAL" clId="{723256AB-6837-46E7-930B-23934ACA95E1}" dt="2025-02-06T19:41:49.032" v="4039" actId="26606"/>
          <ac:picMkLst>
            <pc:docMk/>
            <pc:sldMk cId="1954141759" sldId="308"/>
            <ac:picMk id="3" creationId="{8B6D49D0-9A4B-7C8A-5E1A-BA37FFD8F588}"/>
          </ac:picMkLst>
        </pc:picChg>
      </pc:sldChg>
      <pc:sldChg chg="addSp delSp modSp add del mod">
        <pc:chgData name="Johnson, Kaleigh - FS, OR" userId="af289e22-20c9-4fa3-8182-15d0a1c7a17c" providerId="ADAL" clId="{723256AB-6837-46E7-930B-23934ACA95E1}" dt="2025-02-05T22:02:23.890" v="1916" actId="2696"/>
        <pc:sldMkLst>
          <pc:docMk/>
          <pc:sldMk cId="3965738513" sldId="309"/>
        </pc:sldMkLst>
      </pc:sldChg>
      <pc:sldChg chg="addSp delSp modSp add mod">
        <pc:chgData name="Johnson, Kaleigh - FS, OR" userId="af289e22-20c9-4fa3-8182-15d0a1c7a17c" providerId="ADAL" clId="{723256AB-6837-46E7-930B-23934ACA95E1}" dt="2025-02-06T15:45:46.145" v="2690" actId="14100"/>
        <pc:sldMkLst>
          <pc:docMk/>
          <pc:sldMk cId="3972533686" sldId="310"/>
        </pc:sldMkLst>
        <pc:spChg chg="mod">
          <ac:chgData name="Johnson, Kaleigh - FS, OR" userId="af289e22-20c9-4fa3-8182-15d0a1c7a17c" providerId="ADAL" clId="{723256AB-6837-46E7-930B-23934ACA95E1}" dt="2025-02-03T21:09:49.830" v="411" actId="5793"/>
          <ac:spMkLst>
            <pc:docMk/>
            <pc:sldMk cId="3972533686" sldId="310"/>
            <ac:spMk id="4" creationId="{2683B534-4676-8479-59FA-CCE59D38E9C4}"/>
          </ac:spMkLst>
        </pc:spChg>
        <pc:spChg chg="mod">
          <ac:chgData name="Johnson, Kaleigh - FS, OR" userId="af289e22-20c9-4fa3-8182-15d0a1c7a17c" providerId="ADAL" clId="{723256AB-6837-46E7-930B-23934ACA95E1}" dt="2025-02-06T15:45:40.103" v="2689" actId="403"/>
          <ac:spMkLst>
            <pc:docMk/>
            <pc:sldMk cId="3972533686" sldId="310"/>
            <ac:spMk id="5" creationId="{D3CAA425-CF14-1EAF-B10C-BD67A598D11D}"/>
          </ac:spMkLst>
        </pc:spChg>
        <pc:spChg chg="mod">
          <ac:chgData name="Johnson, Kaleigh - FS, OR" userId="af289e22-20c9-4fa3-8182-15d0a1c7a17c" providerId="ADAL" clId="{723256AB-6837-46E7-930B-23934ACA95E1}" dt="2025-02-06T15:45:46.145" v="2690" actId="14100"/>
          <ac:spMkLst>
            <pc:docMk/>
            <pc:sldMk cId="3972533686" sldId="310"/>
            <ac:spMk id="6" creationId="{7E888692-233F-2949-9548-1B6649CA56F2}"/>
          </ac:spMkLst>
        </pc:spChg>
      </pc:sldChg>
      <pc:sldChg chg="addSp modSp add mod">
        <pc:chgData name="Johnson, Kaleigh - FS, OR" userId="af289e22-20c9-4fa3-8182-15d0a1c7a17c" providerId="ADAL" clId="{723256AB-6837-46E7-930B-23934ACA95E1}" dt="2025-02-06T15:50:31.843" v="2760" actId="1076"/>
        <pc:sldMkLst>
          <pc:docMk/>
          <pc:sldMk cId="2578173005" sldId="311"/>
        </pc:sldMkLst>
        <pc:spChg chg="add mod">
          <ac:chgData name="Johnson, Kaleigh - FS, OR" userId="af289e22-20c9-4fa3-8182-15d0a1c7a17c" providerId="ADAL" clId="{723256AB-6837-46E7-930B-23934ACA95E1}" dt="2025-02-06T15:48:09.732" v="2756" actId="404"/>
          <ac:spMkLst>
            <pc:docMk/>
            <pc:sldMk cId="2578173005" sldId="311"/>
            <ac:spMk id="2" creationId="{EBF3820B-CFFB-4CBD-5E3F-BCED6B8E1041}"/>
          </ac:spMkLst>
        </pc:spChg>
        <pc:spChg chg="mod">
          <ac:chgData name="Johnson, Kaleigh - FS, OR" userId="af289e22-20c9-4fa3-8182-15d0a1c7a17c" providerId="ADAL" clId="{723256AB-6837-46E7-930B-23934ACA95E1}" dt="2025-02-05T22:02:18.467" v="1915" actId="404"/>
          <ac:spMkLst>
            <pc:docMk/>
            <pc:sldMk cId="2578173005" sldId="311"/>
            <ac:spMk id="4" creationId="{EC1FE70A-CB3B-3A1D-374D-A59E386935E1}"/>
          </ac:spMkLst>
        </pc:spChg>
        <pc:spChg chg="mod">
          <ac:chgData name="Johnson, Kaleigh - FS, OR" userId="af289e22-20c9-4fa3-8182-15d0a1c7a17c" providerId="ADAL" clId="{723256AB-6837-46E7-930B-23934ACA95E1}" dt="2025-02-06T15:47:53.297" v="2732" actId="14100"/>
          <ac:spMkLst>
            <pc:docMk/>
            <pc:sldMk cId="2578173005" sldId="311"/>
            <ac:spMk id="5" creationId="{68D7B6D4-840E-A44B-5DC1-186DB596EBDB}"/>
          </ac:spMkLst>
        </pc:spChg>
        <pc:spChg chg="mod">
          <ac:chgData name="Johnson, Kaleigh - FS, OR" userId="af289e22-20c9-4fa3-8182-15d0a1c7a17c" providerId="ADAL" clId="{723256AB-6837-46E7-930B-23934ACA95E1}" dt="2025-02-06T15:50:31.843" v="2760" actId="1076"/>
          <ac:spMkLst>
            <pc:docMk/>
            <pc:sldMk cId="2578173005" sldId="311"/>
            <ac:spMk id="6" creationId="{C782B5CF-9887-ECBF-9ECC-934C07ABEF17}"/>
          </ac:spMkLst>
        </pc:spChg>
        <pc:spChg chg="mod">
          <ac:chgData name="Johnson, Kaleigh - FS, OR" userId="af289e22-20c9-4fa3-8182-15d0a1c7a17c" providerId="ADAL" clId="{723256AB-6837-46E7-930B-23934ACA95E1}" dt="2025-02-06T15:46:55.335" v="2703" actId="14100"/>
          <ac:spMkLst>
            <pc:docMk/>
            <pc:sldMk cId="2578173005" sldId="311"/>
            <ac:spMk id="7" creationId="{A0B23AC5-4EAC-7F64-08B0-9AA1477D7EC6}"/>
          </ac:spMkLst>
        </pc:spChg>
        <pc:picChg chg="add mod">
          <ac:chgData name="Johnson, Kaleigh - FS, OR" userId="af289e22-20c9-4fa3-8182-15d0a1c7a17c" providerId="ADAL" clId="{723256AB-6837-46E7-930B-23934ACA95E1}" dt="2025-02-06T15:50:25.886" v="2759" actId="1076"/>
          <ac:picMkLst>
            <pc:docMk/>
            <pc:sldMk cId="2578173005" sldId="311"/>
            <ac:picMk id="8" creationId="{2CD8E7DD-ED1D-1A83-008E-A26923FFA414}"/>
          </ac:picMkLst>
        </pc:picChg>
      </pc:sldChg>
      <pc:sldChg chg="addSp delSp modSp add mod chgLayout">
        <pc:chgData name="Johnson, Kaleigh - FS, OR" userId="af289e22-20c9-4fa3-8182-15d0a1c7a17c" providerId="ADAL" clId="{723256AB-6837-46E7-930B-23934ACA95E1}" dt="2025-02-06T16:11:52.139" v="2785" actId="1076"/>
        <pc:sldMkLst>
          <pc:docMk/>
          <pc:sldMk cId="841585315" sldId="312"/>
        </pc:sldMkLst>
        <pc:spChg chg="mod ord">
          <ac:chgData name="Johnson, Kaleigh - FS, OR" userId="af289e22-20c9-4fa3-8182-15d0a1c7a17c" providerId="ADAL" clId="{723256AB-6837-46E7-930B-23934ACA95E1}" dt="2025-02-06T16:10:31.331" v="2780" actId="26606"/>
          <ac:spMkLst>
            <pc:docMk/>
            <pc:sldMk cId="841585315" sldId="312"/>
            <ac:spMk id="3" creationId="{9A24332A-CD71-6026-3580-EA1A6E52AC4D}"/>
          </ac:spMkLst>
        </pc:spChg>
        <pc:spChg chg="mod">
          <ac:chgData name="Johnson, Kaleigh - FS, OR" userId="af289e22-20c9-4fa3-8182-15d0a1c7a17c" providerId="ADAL" clId="{723256AB-6837-46E7-930B-23934ACA95E1}" dt="2025-02-06T16:10:31.331" v="2780" actId="26606"/>
          <ac:spMkLst>
            <pc:docMk/>
            <pc:sldMk cId="841585315" sldId="312"/>
            <ac:spMk id="6" creationId="{EA130607-B30D-7147-27C4-92771F6955B4}"/>
          </ac:spMkLst>
        </pc:spChg>
        <pc:picChg chg="add mod">
          <ac:chgData name="Johnson, Kaleigh - FS, OR" userId="af289e22-20c9-4fa3-8182-15d0a1c7a17c" providerId="ADAL" clId="{723256AB-6837-46E7-930B-23934ACA95E1}" dt="2025-02-06T16:10:31.331" v="2780" actId="26606"/>
          <ac:picMkLst>
            <pc:docMk/>
            <pc:sldMk cId="841585315" sldId="312"/>
            <ac:picMk id="4" creationId="{6EFB5F62-86CE-7747-5E4C-A560835EAA67}"/>
          </ac:picMkLst>
        </pc:picChg>
        <pc:picChg chg="add mod">
          <ac:chgData name="Johnson, Kaleigh - FS, OR" userId="af289e22-20c9-4fa3-8182-15d0a1c7a17c" providerId="ADAL" clId="{723256AB-6837-46E7-930B-23934ACA95E1}" dt="2025-02-06T16:11:52.139" v="2785" actId="1076"/>
          <ac:picMkLst>
            <pc:docMk/>
            <pc:sldMk cId="841585315" sldId="312"/>
            <ac:picMk id="8" creationId="{F680D4F3-AF21-311E-4247-FD6150C31CFB}"/>
          </ac:picMkLst>
        </pc:picChg>
      </pc:sldChg>
      <pc:sldChg chg="modSp add del mod">
        <pc:chgData name="Johnson, Kaleigh - FS, OR" userId="af289e22-20c9-4fa3-8182-15d0a1c7a17c" providerId="ADAL" clId="{723256AB-6837-46E7-930B-23934ACA95E1}" dt="2025-02-06T16:32:03.140" v="2890" actId="2696"/>
        <pc:sldMkLst>
          <pc:docMk/>
          <pc:sldMk cId="2112936447" sldId="313"/>
        </pc:sldMkLst>
      </pc:sldChg>
      <pc:sldChg chg="addSp delSp modSp add mod">
        <pc:chgData name="Johnson, Kaleigh - FS, OR" userId="af289e22-20c9-4fa3-8182-15d0a1c7a17c" providerId="ADAL" clId="{723256AB-6837-46E7-930B-23934ACA95E1}" dt="2025-02-06T16:17:28.038" v="2787" actId="1076"/>
        <pc:sldMkLst>
          <pc:docMk/>
          <pc:sldMk cId="1201151712" sldId="314"/>
        </pc:sldMkLst>
        <pc:spChg chg="mod">
          <ac:chgData name="Johnson, Kaleigh - FS, OR" userId="af289e22-20c9-4fa3-8182-15d0a1c7a17c" providerId="ADAL" clId="{723256AB-6837-46E7-930B-23934ACA95E1}" dt="2025-02-03T23:08:24.974" v="589" actId="313"/>
          <ac:spMkLst>
            <pc:docMk/>
            <pc:sldMk cId="1201151712" sldId="314"/>
            <ac:spMk id="3" creationId="{7F0EB49F-0691-916B-B3BE-862AC8CF348F}"/>
          </ac:spMkLst>
        </pc:spChg>
        <pc:spChg chg="mod">
          <ac:chgData name="Johnson, Kaleigh - FS, OR" userId="af289e22-20c9-4fa3-8182-15d0a1c7a17c" providerId="ADAL" clId="{723256AB-6837-46E7-930B-23934ACA95E1}" dt="2025-02-05T22:04:30.565" v="1947" actId="1076"/>
          <ac:spMkLst>
            <pc:docMk/>
            <pc:sldMk cId="1201151712" sldId="314"/>
            <ac:spMk id="6" creationId="{CD6505EF-FCBA-6DF0-C5F6-D662D1D06055}"/>
          </ac:spMkLst>
        </pc:spChg>
        <pc:picChg chg="add mod ord">
          <ac:chgData name="Johnson, Kaleigh - FS, OR" userId="af289e22-20c9-4fa3-8182-15d0a1c7a17c" providerId="ADAL" clId="{723256AB-6837-46E7-930B-23934ACA95E1}" dt="2025-02-06T16:17:28.038" v="2787" actId="1076"/>
          <ac:picMkLst>
            <pc:docMk/>
            <pc:sldMk cId="1201151712" sldId="314"/>
            <ac:picMk id="4" creationId="{6FE1C658-E7C0-93C3-617F-D9EFC38729C1}"/>
          </ac:picMkLst>
        </pc:picChg>
      </pc:sldChg>
      <pc:sldChg chg="delSp modSp add del mod ord">
        <pc:chgData name="Johnson, Kaleigh - FS, OR" userId="af289e22-20c9-4fa3-8182-15d0a1c7a17c" providerId="ADAL" clId="{723256AB-6837-46E7-930B-23934ACA95E1}" dt="2025-02-06T16:20:11.870" v="2816" actId="2696"/>
        <pc:sldMkLst>
          <pc:docMk/>
          <pc:sldMk cId="714027423" sldId="315"/>
        </pc:sldMkLst>
      </pc:sldChg>
      <pc:sldChg chg="addSp delSp modSp add mod">
        <pc:chgData name="Johnson, Kaleigh - FS, OR" userId="af289e22-20c9-4fa3-8182-15d0a1c7a17c" providerId="ADAL" clId="{723256AB-6837-46E7-930B-23934ACA95E1}" dt="2025-02-06T17:19:48.292" v="2962" actId="1076"/>
        <pc:sldMkLst>
          <pc:docMk/>
          <pc:sldMk cId="430639043" sldId="316"/>
        </pc:sldMkLst>
        <pc:spChg chg="mod">
          <ac:chgData name="Johnson, Kaleigh - FS, OR" userId="af289e22-20c9-4fa3-8182-15d0a1c7a17c" providerId="ADAL" clId="{723256AB-6837-46E7-930B-23934ACA95E1}" dt="2025-02-05T22:08:59.804" v="2306" actId="20577"/>
          <ac:spMkLst>
            <pc:docMk/>
            <pc:sldMk cId="430639043" sldId="316"/>
            <ac:spMk id="3" creationId="{4998E54D-0E85-4D28-4FA5-F5C836161EC3}"/>
          </ac:spMkLst>
        </pc:spChg>
        <pc:spChg chg="mod">
          <ac:chgData name="Johnson, Kaleigh - FS, OR" userId="af289e22-20c9-4fa3-8182-15d0a1c7a17c" providerId="ADAL" clId="{723256AB-6837-46E7-930B-23934ACA95E1}" dt="2025-02-06T17:19:48.292" v="2962" actId="1076"/>
          <ac:spMkLst>
            <pc:docMk/>
            <pc:sldMk cId="430639043" sldId="316"/>
            <ac:spMk id="6" creationId="{7D39030B-2701-20DF-4BF1-B8F60198A45D}"/>
          </ac:spMkLst>
        </pc:spChg>
        <pc:picChg chg="add mod ord">
          <ac:chgData name="Johnson, Kaleigh - FS, OR" userId="af289e22-20c9-4fa3-8182-15d0a1c7a17c" providerId="ADAL" clId="{723256AB-6837-46E7-930B-23934ACA95E1}" dt="2025-02-06T17:19:26.441" v="2955" actId="1076"/>
          <ac:picMkLst>
            <pc:docMk/>
            <pc:sldMk cId="430639043" sldId="316"/>
            <ac:picMk id="4" creationId="{1C45FC5B-6B94-A8A2-B013-0ADF22283B57}"/>
          </ac:picMkLst>
        </pc:picChg>
      </pc:sldChg>
      <pc:sldChg chg="addSp delSp modSp add mod ord">
        <pc:chgData name="Johnson, Kaleigh - FS, OR" userId="af289e22-20c9-4fa3-8182-15d0a1c7a17c" providerId="ADAL" clId="{723256AB-6837-46E7-930B-23934ACA95E1}" dt="2025-02-06T20:02:32.082" v="4092" actId="20577"/>
        <pc:sldMkLst>
          <pc:docMk/>
          <pc:sldMk cId="2136777906" sldId="317"/>
        </pc:sldMkLst>
        <pc:spChg chg="mod">
          <ac:chgData name="Johnson, Kaleigh - FS, OR" userId="af289e22-20c9-4fa3-8182-15d0a1c7a17c" providerId="ADAL" clId="{723256AB-6837-46E7-930B-23934ACA95E1}" dt="2025-02-03T23:10:48.062" v="865" actId="20577"/>
          <ac:spMkLst>
            <pc:docMk/>
            <pc:sldMk cId="2136777906" sldId="317"/>
            <ac:spMk id="3" creationId="{418471FA-1EE4-054B-6A32-782022A1E482}"/>
          </ac:spMkLst>
        </pc:spChg>
        <pc:spChg chg="mod">
          <ac:chgData name="Johnson, Kaleigh - FS, OR" userId="af289e22-20c9-4fa3-8182-15d0a1c7a17c" providerId="ADAL" clId="{723256AB-6837-46E7-930B-23934ACA95E1}" dt="2025-02-06T20:02:32.082" v="4092" actId="20577"/>
          <ac:spMkLst>
            <pc:docMk/>
            <pc:sldMk cId="2136777906" sldId="317"/>
            <ac:spMk id="5" creationId="{6891D503-4EF6-047C-C8C6-8B4BD2559873}"/>
          </ac:spMkLst>
        </pc:spChg>
      </pc:sldChg>
      <pc:sldChg chg="addSp delSp modSp add mod">
        <pc:chgData name="Johnson, Kaleigh - FS, OR" userId="af289e22-20c9-4fa3-8182-15d0a1c7a17c" providerId="ADAL" clId="{723256AB-6837-46E7-930B-23934ACA95E1}" dt="2025-02-06T19:19:31.187" v="3498" actId="122"/>
        <pc:sldMkLst>
          <pc:docMk/>
          <pc:sldMk cId="2209695839" sldId="318"/>
        </pc:sldMkLst>
        <pc:spChg chg="mod">
          <ac:chgData name="Johnson, Kaleigh - FS, OR" userId="af289e22-20c9-4fa3-8182-15d0a1c7a17c" providerId="ADAL" clId="{723256AB-6837-46E7-930B-23934ACA95E1}" dt="2025-02-04T00:27:29.738" v="875" actId="20577"/>
          <ac:spMkLst>
            <pc:docMk/>
            <pc:sldMk cId="2209695839" sldId="318"/>
            <ac:spMk id="3" creationId="{7D8558D7-BEC0-605E-0622-B934789027D4}"/>
          </ac:spMkLst>
        </pc:spChg>
        <pc:spChg chg="mod">
          <ac:chgData name="Johnson, Kaleigh - FS, OR" userId="af289e22-20c9-4fa3-8182-15d0a1c7a17c" providerId="ADAL" clId="{723256AB-6837-46E7-930B-23934ACA95E1}" dt="2025-02-06T19:19:31.187" v="3498" actId="122"/>
          <ac:spMkLst>
            <pc:docMk/>
            <pc:sldMk cId="2209695839" sldId="318"/>
            <ac:spMk id="5" creationId="{9E571BAC-EE7A-35BB-32CD-0C001DC79980}"/>
          </ac:spMkLst>
        </pc:spChg>
        <pc:picChg chg="add mod ord">
          <ac:chgData name="Johnson, Kaleigh - FS, OR" userId="af289e22-20c9-4fa3-8182-15d0a1c7a17c" providerId="ADAL" clId="{723256AB-6837-46E7-930B-23934ACA95E1}" dt="2025-02-04T00:28:22.083" v="884" actId="1076"/>
          <ac:picMkLst>
            <pc:docMk/>
            <pc:sldMk cId="2209695839" sldId="318"/>
            <ac:picMk id="4" creationId="{C1E89F55-F77B-B6B8-17D9-F35CDE0D407C}"/>
          </ac:picMkLst>
        </pc:picChg>
      </pc:sldChg>
      <pc:sldChg chg="modSp add del mod">
        <pc:chgData name="Johnson, Kaleigh - FS, OR" userId="af289e22-20c9-4fa3-8182-15d0a1c7a17c" providerId="ADAL" clId="{723256AB-6837-46E7-930B-23934ACA95E1}" dt="2025-02-06T17:21:27.379" v="3045" actId="2696"/>
        <pc:sldMkLst>
          <pc:docMk/>
          <pc:sldMk cId="2186105031" sldId="319"/>
        </pc:sldMkLst>
      </pc:sldChg>
      <pc:sldChg chg="delSp modSp add mod ord">
        <pc:chgData name="Johnson, Kaleigh - FS, OR" userId="af289e22-20c9-4fa3-8182-15d0a1c7a17c" providerId="ADAL" clId="{723256AB-6837-46E7-930B-23934ACA95E1}" dt="2025-02-06T18:12:35.785" v="3113" actId="14100"/>
        <pc:sldMkLst>
          <pc:docMk/>
          <pc:sldMk cId="3511497508" sldId="320"/>
        </pc:sldMkLst>
        <pc:spChg chg="mod">
          <ac:chgData name="Johnson, Kaleigh - FS, OR" userId="af289e22-20c9-4fa3-8182-15d0a1c7a17c" providerId="ADAL" clId="{723256AB-6837-46E7-930B-23934ACA95E1}" dt="2025-02-05T22:10:57.757" v="2545" actId="20577"/>
          <ac:spMkLst>
            <pc:docMk/>
            <pc:sldMk cId="3511497508" sldId="320"/>
            <ac:spMk id="3" creationId="{5675271C-C61F-E05A-D561-69AC94CCAADE}"/>
          </ac:spMkLst>
        </pc:spChg>
        <pc:spChg chg="mod">
          <ac:chgData name="Johnson, Kaleigh - FS, OR" userId="af289e22-20c9-4fa3-8182-15d0a1c7a17c" providerId="ADAL" clId="{723256AB-6837-46E7-930B-23934ACA95E1}" dt="2025-02-06T18:12:35.785" v="3113" actId="14100"/>
          <ac:spMkLst>
            <pc:docMk/>
            <pc:sldMk cId="3511497508" sldId="320"/>
            <ac:spMk id="6" creationId="{D5794744-1CF6-3BF8-929F-BAC96153BFB3}"/>
          </ac:spMkLst>
        </pc:spChg>
      </pc:sldChg>
      <pc:sldChg chg="addSp delSp modSp add mod ord">
        <pc:chgData name="Johnson, Kaleigh - FS, OR" userId="af289e22-20c9-4fa3-8182-15d0a1c7a17c" providerId="ADAL" clId="{723256AB-6837-46E7-930B-23934ACA95E1}" dt="2025-02-06T20:16:22.516" v="4093" actId="207"/>
        <pc:sldMkLst>
          <pc:docMk/>
          <pc:sldMk cId="360294566" sldId="321"/>
        </pc:sldMkLst>
        <pc:spChg chg="mod">
          <ac:chgData name="Johnson, Kaleigh - FS, OR" userId="af289e22-20c9-4fa3-8182-15d0a1c7a17c" providerId="ADAL" clId="{723256AB-6837-46E7-930B-23934ACA95E1}" dt="2025-02-06T18:04:27.290" v="3086" actId="20577"/>
          <ac:spMkLst>
            <pc:docMk/>
            <pc:sldMk cId="360294566" sldId="321"/>
            <ac:spMk id="3" creationId="{70AAD0DC-A3EA-6D8B-B36B-81E71E2C52F0}"/>
          </ac:spMkLst>
        </pc:spChg>
        <pc:spChg chg="mod">
          <ac:chgData name="Johnson, Kaleigh - FS, OR" userId="af289e22-20c9-4fa3-8182-15d0a1c7a17c" providerId="ADAL" clId="{723256AB-6837-46E7-930B-23934ACA95E1}" dt="2025-02-06T20:16:22.516" v="4093" actId="207"/>
          <ac:spMkLst>
            <pc:docMk/>
            <pc:sldMk cId="360294566" sldId="321"/>
            <ac:spMk id="7" creationId="{47AB9082-2CFE-DCB9-13BE-570AFCCA771C}"/>
          </ac:spMkLst>
        </pc:spChg>
        <pc:picChg chg="add mod ord">
          <ac:chgData name="Johnson, Kaleigh - FS, OR" userId="af289e22-20c9-4fa3-8182-15d0a1c7a17c" providerId="ADAL" clId="{723256AB-6837-46E7-930B-23934ACA95E1}" dt="2025-02-06T18:09:11.196" v="3104" actId="14100"/>
          <ac:picMkLst>
            <pc:docMk/>
            <pc:sldMk cId="360294566" sldId="321"/>
            <ac:picMk id="4" creationId="{731F321A-C94B-CB9B-A78E-870B74A5644B}"/>
          </ac:picMkLst>
        </pc:picChg>
        <pc:picChg chg="add mod">
          <ac:chgData name="Johnson, Kaleigh - FS, OR" userId="af289e22-20c9-4fa3-8182-15d0a1c7a17c" providerId="ADAL" clId="{723256AB-6837-46E7-930B-23934ACA95E1}" dt="2025-02-06T18:12:06.923" v="3107" actId="1076"/>
          <ac:picMkLst>
            <pc:docMk/>
            <pc:sldMk cId="360294566" sldId="321"/>
            <ac:picMk id="9" creationId="{0FA3C7EC-CE36-EE71-FA21-8EB4C585F67C}"/>
          </ac:picMkLst>
        </pc:picChg>
      </pc:sldChg>
      <pc:sldChg chg="add del">
        <pc:chgData name="Johnson, Kaleigh - FS, OR" userId="af289e22-20c9-4fa3-8182-15d0a1c7a17c" providerId="ADAL" clId="{723256AB-6837-46E7-930B-23934ACA95E1}" dt="2025-02-05T22:11:43.618" v="2556" actId="2890"/>
        <pc:sldMkLst>
          <pc:docMk/>
          <pc:sldMk cId="1241538173" sldId="321"/>
        </pc:sldMkLst>
      </pc:sldChg>
      <pc:sldChg chg="addSp delSp modSp add mod">
        <pc:chgData name="Johnson, Kaleigh - FS, OR" userId="af289e22-20c9-4fa3-8182-15d0a1c7a17c" providerId="ADAL" clId="{723256AB-6837-46E7-930B-23934ACA95E1}" dt="2025-02-06T18:49:36.072" v="3296" actId="403"/>
        <pc:sldMkLst>
          <pc:docMk/>
          <pc:sldMk cId="118547744" sldId="322"/>
        </pc:sldMkLst>
        <pc:spChg chg="mod">
          <ac:chgData name="Johnson, Kaleigh - FS, OR" userId="af289e22-20c9-4fa3-8182-15d0a1c7a17c" providerId="ADAL" clId="{723256AB-6837-46E7-930B-23934ACA95E1}" dt="2025-02-06T18:48:28.463" v="3279" actId="20577"/>
          <ac:spMkLst>
            <pc:docMk/>
            <pc:sldMk cId="118547744" sldId="322"/>
            <ac:spMk id="3" creationId="{321D2C98-51E8-ED2F-1291-3D323CA20621}"/>
          </ac:spMkLst>
        </pc:spChg>
        <pc:spChg chg="mod">
          <ac:chgData name="Johnson, Kaleigh - FS, OR" userId="af289e22-20c9-4fa3-8182-15d0a1c7a17c" providerId="ADAL" clId="{723256AB-6837-46E7-930B-23934ACA95E1}" dt="2025-02-06T18:48:41.859" v="3283" actId="1076"/>
          <ac:spMkLst>
            <pc:docMk/>
            <pc:sldMk cId="118547744" sldId="322"/>
            <ac:spMk id="6" creationId="{4EDCBEBF-B02F-DA97-3134-3E0C83F53D35}"/>
          </ac:spMkLst>
        </pc:spChg>
        <pc:spChg chg="mod">
          <ac:chgData name="Johnson, Kaleigh - FS, OR" userId="af289e22-20c9-4fa3-8182-15d0a1c7a17c" providerId="ADAL" clId="{723256AB-6837-46E7-930B-23934ACA95E1}" dt="2025-02-06T18:13:56.711" v="3119" actId="1076"/>
          <ac:spMkLst>
            <pc:docMk/>
            <pc:sldMk cId="118547744" sldId="322"/>
            <ac:spMk id="7" creationId="{7E040F9E-0F42-4A65-29F3-A35194D9275A}"/>
          </ac:spMkLst>
        </pc:spChg>
        <pc:graphicFrameChg chg="add mod modGraphic">
          <ac:chgData name="Johnson, Kaleigh - FS, OR" userId="af289e22-20c9-4fa3-8182-15d0a1c7a17c" providerId="ADAL" clId="{723256AB-6837-46E7-930B-23934ACA95E1}" dt="2025-02-06T18:49:36.072" v="3296" actId="403"/>
          <ac:graphicFrameMkLst>
            <pc:docMk/>
            <pc:sldMk cId="118547744" sldId="322"/>
            <ac:graphicFrameMk id="8" creationId="{908F2ED2-2DC5-B93E-2B18-0C47BF370E6B}"/>
          </ac:graphicFrameMkLst>
        </pc:graphicFrameChg>
      </pc:sldChg>
      <pc:sldChg chg="add del">
        <pc:chgData name="Johnson, Kaleigh - FS, OR" userId="af289e22-20c9-4fa3-8182-15d0a1c7a17c" providerId="ADAL" clId="{723256AB-6837-46E7-930B-23934ACA95E1}" dt="2025-02-05T22:11:41.065" v="2555" actId="2890"/>
        <pc:sldMkLst>
          <pc:docMk/>
          <pc:sldMk cId="3181906289" sldId="322"/>
        </pc:sldMkLst>
      </pc:sldChg>
      <pc:sldChg chg="addSp delSp modSp add mod ord">
        <pc:chgData name="Johnson, Kaleigh - FS, OR" userId="af289e22-20c9-4fa3-8182-15d0a1c7a17c" providerId="ADAL" clId="{723256AB-6837-46E7-930B-23934ACA95E1}" dt="2025-02-06T16:31:01.885" v="2889" actId="732"/>
        <pc:sldMkLst>
          <pc:docMk/>
          <pc:sldMk cId="314379529" sldId="323"/>
        </pc:sldMkLst>
        <pc:spChg chg="mod">
          <ac:chgData name="Johnson, Kaleigh - FS, OR" userId="af289e22-20c9-4fa3-8182-15d0a1c7a17c" providerId="ADAL" clId="{723256AB-6837-46E7-930B-23934ACA95E1}" dt="2025-02-06T16:19:47.971" v="2813" actId="403"/>
          <ac:spMkLst>
            <pc:docMk/>
            <pc:sldMk cId="314379529" sldId="323"/>
            <ac:spMk id="3" creationId="{1A1FB01A-A239-F5EA-A48B-5AC79A31F54D}"/>
          </ac:spMkLst>
        </pc:spChg>
        <pc:spChg chg="mod">
          <ac:chgData name="Johnson, Kaleigh - FS, OR" userId="af289e22-20c9-4fa3-8182-15d0a1c7a17c" providerId="ADAL" clId="{723256AB-6837-46E7-930B-23934ACA95E1}" dt="2025-02-06T16:23:32.146" v="2880" actId="1076"/>
          <ac:spMkLst>
            <pc:docMk/>
            <pc:sldMk cId="314379529" sldId="323"/>
            <ac:spMk id="4" creationId="{D02CED6C-88C2-8B43-3F9D-2173FF92DD1A}"/>
          </ac:spMkLst>
        </pc:spChg>
        <pc:spChg chg="mod">
          <ac:chgData name="Johnson, Kaleigh - FS, OR" userId="af289e22-20c9-4fa3-8182-15d0a1c7a17c" providerId="ADAL" clId="{723256AB-6837-46E7-930B-23934ACA95E1}" dt="2025-02-06T16:19:29.051" v="2809" actId="20577"/>
          <ac:spMkLst>
            <pc:docMk/>
            <pc:sldMk cId="314379529" sldId="323"/>
            <ac:spMk id="8" creationId="{054CD12F-2486-BA9B-733A-5AEF4D341C95}"/>
          </ac:spMkLst>
        </pc:spChg>
        <pc:picChg chg="add mod modCrop">
          <ac:chgData name="Johnson, Kaleigh - FS, OR" userId="af289e22-20c9-4fa3-8182-15d0a1c7a17c" providerId="ADAL" clId="{723256AB-6837-46E7-930B-23934ACA95E1}" dt="2025-02-06T16:31:01.885" v="2889" actId="732"/>
          <ac:picMkLst>
            <pc:docMk/>
            <pc:sldMk cId="314379529" sldId="323"/>
            <ac:picMk id="7" creationId="{42CBDD75-7FB7-FF44-7899-90325588224B}"/>
          </ac:picMkLst>
        </pc:picChg>
      </pc:sldChg>
      <pc:sldChg chg="addSp delSp modSp add mod ord">
        <pc:chgData name="Johnson, Kaleigh - FS, OR" userId="af289e22-20c9-4fa3-8182-15d0a1c7a17c" providerId="ADAL" clId="{723256AB-6837-46E7-930B-23934ACA95E1}" dt="2025-02-06T16:23:15.453" v="2877" actId="14100"/>
        <pc:sldMkLst>
          <pc:docMk/>
          <pc:sldMk cId="4238594801" sldId="324"/>
        </pc:sldMkLst>
        <pc:spChg chg="mod">
          <ac:chgData name="Johnson, Kaleigh - FS, OR" userId="af289e22-20c9-4fa3-8182-15d0a1c7a17c" providerId="ADAL" clId="{723256AB-6837-46E7-930B-23934ACA95E1}" dt="2025-02-06T16:20:58.163" v="2861" actId="20577"/>
          <ac:spMkLst>
            <pc:docMk/>
            <pc:sldMk cId="4238594801" sldId="324"/>
            <ac:spMk id="3" creationId="{54FE1223-575D-A68F-9A69-4C625FD17DCA}"/>
          </ac:spMkLst>
        </pc:spChg>
        <pc:spChg chg="mod">
          <ac:chgData name="Johnson, Kaleigh - FS, OR" userId="af289e22-20c9-4fa3-8182-15d0a1c7a17c" providerId="ADAL" clId="{723256AB-6837-46E7-930B-23934ACA95E1}" dt="2025-02-06T16:20:40.614" v="2823" actId="2711"/>
          <ac:spMkLst>
            <pc:docMk/>
            <pc:sldMk cId="4238594801" sldId="324"/>
            <ac:spMk id="4" creationId="{5E260067-550E-0E0E-2998-29BD663E85BC}"/>
          </ac:spMkLst>
        </pc:spChg>
        <pc:picChg chg="add mod modCrop">
          <ac:chgData name="Johnson, Kaleigh - FS, OR" userId="af289e22-20c9-4fa3-8182-15d0a1c7a17c" providerId="ADAL" clId="{723256AB-6837-46E7-930B-23934ACA95E1}" dt="2025-02-06T16:23:15.453" v="2877" actId="14100"/>
          <ac:picMkLst>
            <pc:docMk/>
            <pc:sldMk cId="4238594801" sldId="324"/>
            <ac:picMk id="5" creationId="{BD5B1D97-3774-D0F2-2EAC-09CD5FE19845}"/>
          </ac:picMkLst>
        </pc:picChg>
      </pc:sldChg>
      <pc:sldChg chg="addSp delSp modSp add mod ord">
        <pc:chgData name="Johnson, Kaleigh - FS, OR" userId="af289e22-20c9-4fa3-8182-15d0a1c7a17c" providerId="ADAL" clId="{723256AB-6837-46E7-930B-23934ACA95E1}" dt="2025-02-06T17:20:30.851" v="3004" actId="122"/>
        <pc:sldMkLst>
          <pc:docMk/>
          <pc:sldMk cId="852339186" sldId="325"/>
        </pc:sldMkLst>
        <pc:spChg chg="mod">
          <ac:chgData name="Johnson, Kaleigh - FS, OR" userId="af289e22-20c9-4fa3-8182-15d0a1c7a17c" providerId="ADAL" clId="{723256AB-6837-46E7-930B-23934ACA95E1}" dt="2025-02-06T17:20:30.851" v="3004" actId="122"/>
          <ac:spMkLst>
            <pc:docMk/>
            <pc:sldMk cId="852339186" sldId="325"/>
            <ac:spMk id="3" creationId="{EA382864-A2BE-1FE1-58C1-A698FF47F223}"/>
          </ac:spMkLst>
        </pc:spChg>
        <pc:spChg chg="mod">
          <ac:chgData name="Johnson, Kaleigh - FS, OR" userId="af289e22-20c9-4fa3-8182-15d0a1c7a17c" providerId="ADAL" clId="{723256AB-6837-46E7-930B-23934ACA95E1}" dt="2025-02-06T16:49:42.587" v="2942" actId="12"/>
          <ac:spMkLst>
            <pc:docMk/>
            <pc:sldMk cId="852339186" sldId="325"/>
            <ac:spMk id="4" creationId="{5497F21F-3C3E-E103-C45C-E4164DC7CEC9}"/>
          </ac:spMkLst>
        </pc:spChg>
        <pc:spChg chg="mod">
          <ac:chgData name="Johnson, Kaleigh - FS, OR" userId="af289e22-20c9-4fa3-8182-15d0a1c7a17c" providerId="ADAL" clId="{723256AB-6837-46E7-930B-23934ACA95E1}" dt="2025-02-06T17:20:22.938" v="3003" actId="20577"/>
          <ac:spMkLst>
            <pc:docMk/>
            <pc:sldMk cId="852339186" sldId="325"/>
            <ac:spMk id="8" creationId="{F03B545D-CFA1-915D-3558-6AA23B7D3958}"/>
          </ac:spMkLst>
        </pc:spChg>
        <pc:picChg chg="add mod modCrop">
          <ac:chgData name="Johnson, Kaleigh - FS, OR" userId="af289e22-20c9-4fa3-8182-15d0a1c7a17c" providerId="ADAL" clId="{723256AB-6837-46E7-930B-23934ACA95E1}" dt="2025-02-06T17:03:32.400" v="2951" actId="732"/>
          <ac:picMkLst>
            <pc:docMk/>
            <pc:sldMk cId="852339186" sldId="325"/>
            <ac:picMk id="5" creationId="{5B448AB7-C501-98CA-D15D-54BEB6170061}"/>
          </ac:picMkLst>
        </pc:picChg>
      </pc:sldChg>
      <pc:sldChg chg="addSp delSp modSp add mod ord">
        <pc:chgData name="Johnson, Kaleigh - FS, OR" userId="af289e22-20c9-4fa3-8182-15d0a1c7a17c" providerId="ADAL" clId="{723256AB-6837-46E7-930B-23934ACA95E1}" dt="2025-02-06T17:24:27.869" v="3054" actId="21"/>
        <pc:sldMkLst>
          <pc:docMk/>
          <pc:sldMk cId="305335032" sldId="326"/>
        </pc:sldMkLst>
        <pc:spChg chg="mod">
          <ac:chgData name="Johnson, Kaleigh - FS, OR" userId="af289e22-20c9-4fa3-8182-15d0a1c7a17c" providerId="ADAL" clId="{723256AB-6837-46E7-930B-23934ACA95E1}" dt="2025-02-06T17:20:57.569" v="3037" actId="20577"/>
          <ac:spMkLst>
            <pc:docMk/>
            <pc:sldMk cId="305335032" sldId="326"/>
            <ac:spMk id="3" creationId="{7C5E3012-7B1B-8A0E-0901-D2CA02989721}"/>
          </ac:spMkLst>
        </pc:spChg>
        <pc:spChg chg="mod">
          <ac:chgData name="Johnson, Kaleigh - FS, OR" userId="af289e22-20c9-4fa3-8182-15d0a1c7a17c" providerId="ADAL" clId="{723256AB-6837-46E7-930B-23934ACA95E1}" dt="2025-02-06T17:24:19.967" v="3052" actId="27636"/>
          <ac:spMkLst>
            <pc:docMk/>
            <pc:sldMk cId="305335032" sldId="326"/>
            <ac:spMk id="4" creationId="{4CA1E148-BE26-D904-85C2-DBF0F56FFB8D}"/>
          </ac:spMkLst>
        </pc:spChg>
        <pc:spChg chg="mod">
          <ac:chgData name="Johnson, Kaleigh - FS, OR" userId="af289e22-20c9-4fa3-8182-15d0a1c7a17c" providerId="ADAL" clId="{723256AB-6837-46E7-930B-23934ACA95E1}" dt="2025-02-06T17:20:39.713" v="3024" actId="20577"/>
          <ac:spMkLst>
            <pc:docMk/>
            <pc:sldMk cId="305335032" sldId="326"/>
            <ac:spMk id="8" creationId="{2E21542D-730D-CD51-1EAC-5C803A7BC915}"/>
          </ac:spMkLst>
        </pc:spChg>
      </pc:sldChg>
      <pc:sldChg chg="addSp delSp modSp add mod">
        <pc:chgData name="Johnson, Kaleigh - FS, OR" userId="af289e22-20c9-4fa3-8182-15d0a1c7a17c" providerId="ADAL" clId="{723256AB-6837-46E7-930B-23934ACA95E1}" dt="2025-02-06T18:51:21.082" v="3362" actId="20577"/>
        <pc:sldMkLst>
          <pc:docMk/>
          <pc:sldMk cId="2909061084" sldId="327"/>
        </pc:sldMkLst>
        <pc:spChg chg="mod">
          <ac:chgData name="Johnson, Kaleigh - FS, OR" userId="af289e22-20c9-4fa3-8182-15d0a1c7a17c" providerId="ADAL" clId="{723256AB-6837-46E7-930B-23934ACA95E1}" dt="2025-02-06T18:50:04.830" v="3323" actId="20577"/>
          <ac:spMkLst>
            <pc:docMk/>
            <pc:sldMk cId="2909061084" sldId="327"/>
            <ac:spMk id="3" creationId="{ED821C8E-4118-A901-C46F-FC438E52050B}"/>
          </ac:spMkLst>
        </pc:spChg>
        <pc:spChg chg="mod">
          <ac:chgData name="Johnson, Kaleigh - FS, OR" userId="af289e22-20c9-4fa3-8182-15d0a1c7a17c" providerId="ADAL" clId="{723256AB-6837-46E7-930B-23934ACA95E1}" dt="2025-02-06T18:50:12.164" v="3325" actId="1076"/>
          <ac:spMkLst>
            <pc:docMk/>
            <pc:sldMk cId="2909061084" sldId="327"/>
            <ac:spMk id="7" creationId="{6520BD77-97EF-A5F8-9E9B-A202B3C82606}"/>
          </ac:spMkLst>
        </pc:spChg>
        <pc:graphicFrameChg chg="add mod modGraphic">
          <ac:chgData name="Johnson, Kaleigh - FS, OR" userId="af289e22-20c9-4fa3-8182-15d0a1c7a17c" providerId="ADAL" clId="{723256AB-6837-46E7-930B-23934ACA95E1}" dt="2025-02-06T18:51:21.082" v="3362" actId="20577"/>
          <ac:graphicFrameMkLst>
            <pc:docMk/>
            <pc:sldMk cId="2909061084" sldId="327"/>
            <ac:graphicFrameMk id="10" creationId="{632C34EE-77E3-AB4C-FFA9-1B3B34D0273F}"/>
          </ac:graphicFrameMkLst>
        </pc:graphicFrameChg>
      </pc:sldChg>
      <pc:sldChg chg="addSp delSp modSp new mod chgLayout">
        <pc:chgData name="Johnson, Kaleigh - FS, OR" userId="af289e22-20c9-4fa3-8182-15d0a1c7a17c" providerId="ADAL" clId="{723256AB-6837-46E7-930B-23934ACA95E1}" dt="2025-02-06T19:14:12.742" v="3402" actId="26606"/>
        <pc:sldMkLst>
          <pc:docMk/>
          <pc:sldMk cId="3013239222" sldId="328"/>
        </pc:sldMkLst>
        <pc:spChg chg="mod">
          <ac:chgData name="Johnson, Kaleigh - FS, OR" userId="af289e22-20c9-4fa3-8182-15d0a1c7a17c" providerId="ADAL" clId="{723256AB-6837-46E7-930B-23934ACA95E1}" dt="2025-02-06T19:14:12.742" v="3402" actId="26606"/>
          <ac:spMkLst>
            <pc:docMk/>
            <pc:sldMk cId="3013239222" sldId="328"/>
            <ac:spMk id="2" creationId="{DCFED8BD-F897-3BA9-1B9C-6ACF72097D0B}"/>
          </ac:spMkLst>
        </pc:spChg>
        <pc:spChg chg="mod ord">
          <ac:chgData name="Johnson, Kaleigh - FS, OR" userId="af289e22-20c9-4fa3-8182-15d0a1c7a17c" providerId="ADAL" clId="{723256AB-6837-46E7-930B-23934ACA95E1}" dt="2025-02-06T19:14:12.742" v="3402" actId="26606"/>
          <ac:spMkLst>
            <pc:docMk/>
            <pc:sldMk cId="3013239222" sldId="328"/>
            <ac:spMk id="5" creationId="{F644543C-D978-29AA-B2A6-ED0A105E13B7}"/>
          </ac:spMkLst>
        </pc:spChg>
        <pc:picChg chg="add mod">
          <ac:chgData name="Johnson, Kaleigh - FS, OR" userId="af289e22-20c9-4fa3-8182-15d0a1c7a17c" providerId="ADAL" clId="{723256AB-6837-46E7-930B-23934ACA95E1}" dt="2025-02-06T19:14:12.742" v="3402" actId="26606"/>
          <ac:picMkLst>
            <pc:docMk/>
            <pc:sldMk cId="3013239222" sldId="328"/>
            <ac:picMk id="7" creationId="{59655B38-59B6-9D3C-5E70-F370DDE3FA74}"/>
          </ac:picMkLst>
        </pc:picChg>
      </pc:sldChg>
      <pc:sldChg chg="addSp delSp modSp add mod modClrScheme chgLayout">
        <pc:chgData name="Johnson, Kaleigh - FS, OR" userId="af289e22-20c9-4fa3-8182-15d0a1c7a17c" providerId="ADAL" clId="{723256AB-6837-46E7-930B-23934ACA95E1}" dt="2025-02-06T19:18:53.993" v="3486" actId="20577"/>
        <pc:sldMkLst>
          <pc:docMk/>
          <pc:sldMk cId="872189354" sldId="329"/>
        </pc:sldMkLst>
        <pc:spChg chg="mod ord">
          <ac:chgData name="Johnson, Kaleigh - FS, OR" userId="af289e22-20c9-4fa3-8182-15d0a1c7a17c" providerId="ADAL" clId="{723256AB-6837-46E7-930B-23934ACA95E1}" dt="2025-02-06T19:18:20.521" v="3473" actId="26606"/>
          <ac:spMkLst>
            <pc:docMk/>
            <pc:sldMk cId="872189354" sldId="329"/>
            <ac:spMk id="2" creationId="{176315DA-2930-2BA8-3327-14BBDDE1E679}"/>
          </ac:spMkLst>
        </pc:spChg>
        <pc:spChg chg="mod">
          <ac:chgData name="Johnson, Kaleigh - FS, OR" userId="af289e22-20c9-4fa3-8182-15d0a1c7a17c" providerId="ADAL" clId="{723256AB-6837-46E7-930B-23934ACA95E1}" dt="2025-02-06T19:18:53.993" v="3486" actId="20577"/>
          <ac:spMkLst>
            <pc:docMk/>
            <pc:sldMk cId="872189354" sldId="329"/>
            <ac:spMk id="3" creationId="{DC1F5FBC-1481-9929-9AE9-F1D5C3E37803}"/>
          </ac:spMkLst>
        </pc:spChg>
        <pc:spChg chg="mod">
          <ac:chgData name="Johnson, Kaleigh - FS, OR" userId="af289e22-20c9-4fa3-8182-15d0a1c7a17c" providerId="ADAL" clId="{723256AB-6837-46E7-930B-23934ACA95E1}" dt="2025-02-06T19:18:02.591" v="3471" actId="26606"/>
          <ac:spMkLst>
            <pc:docMk/>
            <pc:sldMk cId="872189354" sldId="329"/>
            <ac:spMk id="5" creationId="{D2232B07-6122-CD60-96DE-EB07827A8193}"/>
          </ac:spMkLst>
        </pc:spChg>
        <pc:picChg chg="add mod ord">
          <ac:chgData name="Johnson, Kaleigh - FS, OR" userId="af289e22-20c9-4fa3-8182-15d0a1c7a17c" providerId="ADAL" clId="{723256AB-6837-46E7-930B-23934ACA95E1}" dt="2025-02-06T19:18:38.322" v="3475" actId="27614"/>
          <ac:picMkLst>
            <pc:docMk/>
            <pc:sldMk cId="872189354" sldId="329"/>
            <ac:picMk id="7" creationId="{DD43FAD5-93BE-DC62-C7BF-124D47E6ADF5}"/>
          </ac:picMkLst>
        </pc:picChg>
      </pc:sldChg>
      <pc:sldChg chg="addSp delSp modSp add del mod ord">
        <pc:chgData name="Johnson, Kaleigh - FS, OR" userId="af289e22-20c9-4fa3-8182-15d0a1c7a17c" providerId="ADAL" clId="{723256AB-6837-46E7-930B-23934ACA95E1}" dt="2025-02-06T19:32:27.049" v="4029" actId="2696"/>
        <pc:sldMkLst>
          <pc:docMk/>
          <pc:sldMk cId="2733320775" sldId="330"/>
        </pc:sldMkLst>
      </pc:sldChg>
      <pc:sldChg chg="addSp delSp modSp new mod">
        <pc:chgData name="Johnson, Kaleigh - FS, OR" userId="af289e22-20c9-4fa3-8182-15d0a1c7a17c" providerId="ADAL" clId="{723256AB-6837-46E7-930B-23934ACA95E1}" dt="2025-02-06T19:28:21.549" v="3904" actId="27636"/>
        <pc:sldMkLst>
          <pc:docMk/>
          <pc:sldMk cId="778680587" sldId="331"/>
        </pc:sldMkLst>
        <pc:spChg chg="mod">
          <ac:chgData name="Johnson, Kaleigh - FS, OR" userId="af289e22-20c9-4fa3-8182-15d0a1c7a17c" providerId="ADAL" clId="{723256AB-6837-46E7-930B-23934ACA95E1}" dt="2025-02-06T19:28:21.549" v="3904" actId="27636"/>
          <ac:spMkLst>
            <pc:docMk/>
            <pc:sldMk cId="778680587" sldId="331"/>
            <ac:spMk id="2" creationId="{822F132F-365F-8FCF-FF03-0FDE76DA08C5}"/>
          </ac:spMkLst>
        </pc:spChg>
        <pc:spChg chg="mod">
          <ac:chgData name="Johnson, Kaleigh - FS, OR" userId="af289e22-20c9-4fa3-8182-15d0a1c7a17c" providerId="ADAL" clId="{723256AB-6837-46E7-930B-23934ACA95E1}" dt="2025-02-06T19:28:08.906" v="3896" actId="403"/>
          <ac:spMkLst>
            <pc:docMk/>
            <pc:sldMk cId="778680587" sldId="331"/>
            <ac:spMk id="4" creationId="{7F57DB20-CB22-19E9-677F-5163EDFE047F}"/>
          </ac:spMkLst>
        </pc:spChg>
        <pc:spChg chg="mod">
          <ac:chgData name="Johnson, Kaleigh - FS, OR" userId="af289e22-20c9-4fa3-8182-15d0a1c7a17c" providerId="ADAL" clId="{723256AB-6837-46E7-930B-23934ACA95E1}" dt="2025-02-06T19:24:15.715" v="3631" actId="20577"/>
          <ac:spMkLst>
            <pc:docMk/>
            <pc:sldMk cId="778680587" sldId="331"/>
            <ac:spMk id="5" creationId="{91A21703-EAD2-96D0-7EBA-8DC51B7B6A60}"/>
          </ac:spMkLst>
        </pc:spChg>
        <pc:spChg chg="add mod">
          <ac:chgData name="Johnson, Kaleigh - FS, OR" userId="af289e22-20c9-4fa3-8182-15d0a1c7a17c" providerId="ADAL" clId="{723256AB-6837-46E7-930B-23934ACA95E1}" dt="2025-02-06T19:28:05.035" v="3894" actId="403"/>
          <ac:spMkLst>
            <pc:docMk/>
            <pc:sldMk cId="778680587" sldId="331"/>
            <ac:spMk id="8" creationId="{E0402D53-082B-C015-38E1-1A4B3C2A8A72}"/>
          </ac:spMkLst>
        </pc:spChg>
      </pc:sldChg>
      <pc:sldChg chg="addSp delSp modSp new mod">
        <pc:chgData name="Johnson, Kaleigh - FS, OR" userId="af289e22-20c9-4fa3-8182-15d0a1c7a17c" providerId="ADAL" clId="{723256AB-6837-46E7-930B-23934ACA95E1}" dt="2025-02-06T19:32:20.728" v="4028" actId="14100"/>
        <pc:sldMkLst>
          <pc:docMk/>
          <pc:sldMk cId="2801391145" sldId="332"/>
        </pc:sldMkLst>
        <pc:spChg chg="mod">
          <ac:chgData name="Johnson, Kaleigh - FS, OR" userId="af289e22-20c9-4fa3-8182-15d0a1c7a17c" providerId="ADAL" clId="{723256AB-6837-46E7-930B-23934ACA95E1}" dt="2025-02-06T19:32:13.103" v="4026" actId="14100"/>
          <ac:spMkLst>
            <pc:docMk/>
            <pc:sldMk cId="2801391145" sldId="332"/>
            <ac:spMk id="2" creationId="{5634B49B-8F76-29DE-E6FE-99748139C498}"/>
          </ac:spMkLst>
        </pc:spChg>
        <pc:spChg chg="mod">
          <ac:chgData name="Johnson, Kaleigh - FS, OR" userId="af289e22-20c9-4fa3-8182-15d0a1c7a17c" providerId="ADAL" clId="{723256AB-6837-46E7-930B-23934ACA95E1}" dt="2025-02-06T19:32:20.728" v="4028" actId="14100"/>
          <ac:spMkLst>
            <pc:docMk/>
            <pc:sldMk cId="2801391145" sldId="332"/>
            <ac:spMk id="3" creationId="{AE1565AE-AC04-4EC6-BFA9-3FF1AB4B1DB6}"/>
          </ac:spMkLst>
        </pc:spChg>
        <pc:spChg chg="mod">
          <ac:chgData name="Johnson, Kaleigh - FS, OR" userId="af289e22-20c9-4fa3-8182-15d0a1c7a17c" providerId="ADAL" clId="{723256AB-6837-46E7-930B-23934ACA95E1}" dt="2025-02-06T19:30:39.097" v="4001" actId="20577"/>
          <ac:spMkLst>
            <pc:docMk/>
            <pc:sldMk cId="2801391145" sldId="332"/>
            <ac:spMk id="8" creationId="{574121E7-0A7D-2F80-24AF-2EACDFBBEEC5}"/>
          </ac:spMkLst>
        </pc:spChg>
        <pc:picChg chg="add mod">
          <ac:chgData name="Johnson, Kaleigh - FS, OR" userId="af289e22-20c9-4fa3-8182-15d0a1c7a17c" providerId="ADAL" clId="{723256AB-6837-46E7-930B-23934ACA95E1}" dt="2025-02-06T19:32:00.857" v="4023" actId="1076"/>
          <ac:picMkLst>
            <pc:docMk/>
            <pc:sldMk cId="2801391145" sldId="332"/>
            <ac:picMk id="9" creationId="{C81DB1BD-11DB-A245-D3C0-0475FCF77DB8}"/>
          </ac:picMkLst>
        </pc:picChg>
        <pc:picChg chg="add mod">
          <ac:chgData name="Johnson, Kaleigh - FS, OR" userId="af289e22-20c9-4fa3-8182-15d0a1c7a17c" providerId="ADAL" clId="{723256AB-6837-46E7-930B-23934ACA95E1}" dt="2025-02-06T19:31:58.298" v="4022" actId="1076"/>
          <ac:picMkLst>
            <pc:docMk/>
            <pc:sldMk cId="2801391145" sldId="332"/>
            <ac:picMk id="10" creationId="{07A02590-3B72-16B2-27F8-9FAF08F7FFC6}"/>
          </ac:picMkLst>
        </pc:picChg>
      </pc:sldChg>
      <pc:sldMasterChg chg="modSp mod delSldLayout">
        <pc:chgData name="Johnson, Kaleigh - FS, OR" userId="af289e22-20c9-4fa3-8182-15d0a1c7a17c" providerId="ADAL" clId="{723256AB-6837-46E7-930B-23934ACA95E1}" dt="2025-02-03T18:29:09.415" v="125" actId="2696"/>
        <pc:sldMasterMkLst>
          <pc:docMk/>
          <pc:sldMasterMk cId="243136837" sldId="2147483651"/>
        </pc:sldMasterMkLst>
        <pc:spChg chg="mod">
          <ac:chgData name="Johnson, Kaleigh - FS, OR" userId="af289e22-20c9-4fa3-8182-15d0a1c7a17c" providerId="ADAL" clId="{723256AB-6837-46E7-930B-23934ACA95E1}" dt="2025-02-03T18:21:44.852" v="116" actId="20577"/>
          <ac:spMkLst>
            <pc:docMk/>
            <pc:sldMasterMk cId="243136837" sldId="2147483651"/>
            <ac:spMk id="8" creationId="{00000000-0000-0000-0000-000000000000}"/>
          </ac:spMkLst>
        </pc:spChg>
        <pc:sldLayoutChg chg="del">
          <pc:chgData name="Johnson, Kaleigh - FS, OR" userId="af289e22-20c9-4fa3-8182-15d0a1c7a17c" providerId="ADAL" clId="{723256AB-6837-46E7-930B-23934ACA95E1}" dt="2025-02-03T18:29:09.415" v="125" actId="2696"/>
          <pc:sldLayoutMkLst>
            <pc:docMk/>
            <pc:sldMasterMk cId="243136837" sldId="2147483651"/>
            <pc:sldLayoutMk cId="1575693919" sldId="2147483688"/>
          </pc:sldLayoutMkLst>
        </pc:sldLayoutChg>
      </pc:sldMasterChg>
    </pc:docChg>
  </pc:docChgLst>
  <pc:docChgLst>
    <pc:chgData name="Tallon, Megan - FS, UT" userId="08435311-64d8-442b-8959-b0670f77adda" providerId="ADAL" clId="{BE32EF07-9117-44A3-9A9C-4A71C9A7946E}"/>
    <pc:docChg chg="undo redo custSel modSld">
      <pc:chgData name="Tallon, Megan - FS, UT" userId="08435311-64d8-442b-8959-b0670f77adda" providerId="ADAL" clId="{BE32EF07-9117-44A3-9A9C-4A71C9A7946E}" dt="2025-04-16T22:23:22.016" v="424" actId="20577"/>
      <pc:docMkLst>
        <pc:docMk/>
      </pc:docMkLst>
      <pc:sldChg chg="modSp mod">
        <pc:chgData name="Tallon, Megan - FS, UT" userId="08435311-64d8-442b-8959-b0670f77adda" providerId="ADAL" clId="{BE32EF07-9117-44A3-9A9C-4A71C9A7946E}" dt="2025-04-16T22:23:22.016" v="424" actId="20577"/>
        <pc:sldMkLst>
          <pc:docMk/>
          <pc:sldMk cId="1765843581" sldId="294"/>
        </pc:sldMkLst>
        <pc:spChg chg="mod">
          <ac:chgData name="Tallon, Megan - FS, UT" userId="08435311-64d8-442b-8959-b0670f77adda" providerId="ADAL" clId="{BE32EF07-9117-44A3-9A9C-4A71C9A7946E}" dt="2025-04-16T22:23:22.016" v="424" actId="20577"/>
          <ac:spMkLst>
            <pc:docMk/>
            <pc:sldMk cId="1765843581" sldId="294"/>
            <ac:spMk id="5" creationId="{3D48E016-1DF3-4268-9A61-5172395D0F52}"/>
          </ac:spMkLst>
        </pc:spChg>
      </pc:sldChg>
      <pc:sldChg chg="modSp mod">
        <pc:chgData name="Tallon, Megan - FS, UT" userId="08435311-64d8-442b-8959-b0670f77adda" providerId="ADAL" clId="{BE32EF07-9117-44A3-9A9C-4A71C9A7946E}" dt="2025-04-16T21:18:16.434" v="12" actId="404"/>
        <pc:sldMkLst>
          <pc:docMk/>
          <pc:sldMk cId="3741095734" sldId="299"/>
        </pc:sldMkLst>
        <pc:spChg chg="mod">
          <ac:chgData name="Tallon, Megan - FS, UT" userId="08435311-64d8-442b-8959-b0670f77adda" providerId="ADAL" clId="{BE32EF07-9117-44A3-9A9C-4A71C9A7946E}" dt="2025-04-16T21:18:16.434" v="12" actId="404"/>
          <ac:spMkLst>
            <pc:docMk/>
            <pc:sldMk cId="3741095734" sldId="299"/>
            <ac:spMk id="2" creationId="{5ACE5B62-DE56-EFC6-261C-BC6B7DB8A581}"/>
          </ac:spMkLst>
        </pc:spChg>
      </pc:sldChg>
      <pc:sldChg chg="modSp mod">
        <pc:chgData name="Tallon, Megan - FS, UT" userId="08435311-64d8-442b-8959-b0670f77adda" providerId="ADAL" clId="{BE32EF07-9117-44A3-9A9C-4A71C9A7946E}" dt="2025-04-16T21:19:57.402" v="50" actId="20577"/>
        <pc:sldMkLst>
          <pc:docMk/>
          <pc:sldMk cId="399554403" sldId="307"/>
        </pc:sldMkLst>
        <pc:spChg chg="mod">
          <ac:chgData name="Tallon, Megan - FS, UT" userId="08435311-64d8-442b-8959-b0670f77adda" providerId="ADAL" clId="{BE32EF07-9117-44A3-9A9C-4A71C9A7946E}" dt="2025-04-16T21:19:57.402" v="50" actId="20577"/>
          <ac:spMkLst>
            <pc:docMk/>
            <pc:sldMk cId="399554403" sldId="307"/>
            <ac:spMk id="7" creationId="{95EAE901-8374-05A9-30E2-233DD7CA32AA}"/>
          </ac:spMkLst>
        </pc:spChg>
      </pc:sldChg>
      <pc:sldChg chg="modSp mod">
        <pc:chgData name="Tallon, Megan - FS, UT" userId="08435311-64d8-442b-8959-b0670f77adda" providerId="ADAL" clId="{BE32EF07-9117-44A3-9A9C-4A71C9A7946E}" dt="2025-04-16T21:20:21.856" v="52" actId="20577"/>
        <pc:sldMkLst>
          <pc:docMk/>
          <pc:sldMk cId="3972533686" sldId="310"/>
        </pc:sldMkLst>
        <pc:spChg chg="mod">
          <ac:chgData name="Tallon, Megan - FS, UT" userId="08435311-64d8-442b-8959-b0670f77adda" providerId="ADAL" clId="{BE32EF07-9117-44A3-9A9C-4A71C9A7946E}" dt="2025-04-16T21:20:21.856" v="52" actId="20577"/>
          <ac:spMkLst>
            <pc:docMk/>
            <pc:sldMk cId="3972533686" sldId="310"/>
            <ac:spMk id="4" creationId="{2683B534-4676-8479-59FA-CCE59D38E9C4}"/>
          </ac:spMkLst>
        </pc:spChg>
      </pc:sldChg>
      <pc:sldChg chg="modSp mod">
        <pc:chgData name="Tallon, Megan - FS, UT" userId="08435311-64d8-442b-8959-b0670f77adda" providerId="ADAL" clId="{BE32EF07-9117-44A3-9A9C-4A71C9A7946E}" dt="2025-04-16T21:21:39.867" v="61" actId="6549"/>
        <pc:sldMkLst>
          <pc:docMk/>
          <pc:sldMk cId="2578173005" sldId="311"/>
        </pc:sldMkLst>
        <pc:spChg chg="mod">
          <ac:chgData name="Tallon, Megan - FS, UT" userId="08435311-64d8-442b-8959-b0670f77adda" providerId="ADAL" clId="{BE32EF07-9117-44A3-9A9C-4A71C9A7946E}" dt="2025-04-16T21:21:39.867" v="61" actId="6549"/>
          <ac:spMkLst>
            <pc:docMk/>
            <pc:sldMk cId="2578173005" sldId="311"/>
            <ac:spMk id="2" creationId="{EBF3820B-CFFB-4CBD-5E3F-BCED6B8E1041}"/>
          </ac:spMkLst>
        </pc:spChg>
        <pc:spChg chg="mod">
          <ac:chgData name="Tallon, Megan - FS, UT" userId="08435311-64d8-442b-8959-b0670f77adda" providerId="ADAL" clId="{BE32EF07-9117-44A3-9A9C-4A71C9A7946E}" dt="2025-04-16T21:20:57.490" v="54" actId="20577"/>
          <ac:spMkLst>
            <pc:docMk/>
            <pc:sldMk cId="2578173005" sldId="311"/>
            <ac:spMk id="4" creationId="{EC1FE70A-CB3B-3A1D-374D-A59E386935E1}"/>
          </ac:spMkLst>
        </pc:spChg>
        <pc:spChg chg="mod">
          <ac:chgData name="Tallon, Megan - FS, UT" userId="08435311-64d8-442b-8959-b0670f77adda" providerId="ADAL" clId="{BE32EF07-9117-44A3-9A9C-4A71C9A7946E}" dt="2025-04-16T21:21:30.377" v="57" actId="1076"/>
          <ac:spMkLst>
            <pc:docMk/>
            <pc:sldMk cId="2578173005" sldId="311"/>
            <ac:spMk id="7" creationId="{A0B23AC5-4EAC-7F64-08B0-9AA1477D7EC6}"/>
          </ac:spMkLst>
        </pc:spChg>
        <pc:picChg chg="mod">
          <ac:chgData name="Tallon, Megan - FS, UT" userId="08435311-64d8-442b-8959-b0670f77adda" providerId="ADAL" clId="{BE32EF07-9117-44A3-9A9C-4A71C9A7946E}" dt="2025-04-16T21:21:33.615" v="58" actId="1076"/>
          <ac:picMkLst>
            <pc:docMk/>
            <pc:sldMk cId="2578173005" sldId="311"/>
            <ac:picMk id="8" creationId="{2CD8E7DD-ED1D-1A83-008E-A26923FFA414}"/>
          </ac:picMkLst>
        </pc:picChg>
      </pc:sldChg>
      <pc:sldChg chg="modSp mod">
        <pc:chgData name="Tallon, Megan - FS, UT" userId="08435311-64d8-442b-8959-b0670f77adda" providerId="ADAL" clId="{BE32EF07-9117-44A3-9A9C-4A71C9A7946E}" dt="2025-04-16T21:22:37.345" v="115" actId="20577"/>
        <pc:sldMkLst>
          <pc:docMk/>
          <pc:sldMk cId="841585315" sldId="312"/>
        </pc:sldMkLst>
        <pc:spChg chg="mod">
          <ac:chgData name="Tallon, Megan - FS, UT" userId="08435311-64d8-442b-8959-b0670f77adda" providerId="ADAL" clId="{BE32EF07-9117-44A3-9A9C-4A71C9A7946E}" dt="2025-04-16T21:22:37.345" v="115" actId="20577"/>
          <ac:spMkLst>
            <pc:docMk/>
            <pc:sldMk cId="841585315" sldId="312"/>
            <ac:spMk id="6" creationId="{EA130607-B30D-7147-27C4-92771F6955B4}"/>
          </ac:spMkLst>
        </pc:spChg>
      </pc:sldChg>
      <pc:sldChg chg="modSp mod">
        <pc:chgData name="Tallon, Megan - FS, UT" userId="08435311-64d8-442b-8959-b0670f77adda" providerId="ADAL" clId="{BE32EF07-9117-44A3-9A9C-4A71C9A7946E}" dt="2025-04-16T21:23:13.869" v="126" actId="20577"/>
        <pc:sldMkLst>
          <pc:docMk/>
          <pc:sldMk cId="1201151712" sldId="314"/>
        </pc:sldMkLst>
        <pc:spChg chg="mod">
          <ac:chgData name="Tallon, Megan - FS, UT" userId="08435311-64d8-442b-8959-b0670f77adda" providerId="ADAL" clId="{BE32EF07-9117-44A3-9A9C-4A71C9A7946E}" dt="2025-04-16T21:23:13.869" v="126" actId="20577"/>
          <ac:spMkLst>
            <pc:docMk/>
            <pc:sldMk cId="1201151712" sldId="314"/>
            <ac:spMk id="6" creationId="{CD6505EF-FCBA-6DF0-C5F6-D662D1D06055}"/>
          </ac:spMkLst>
        </pc:spChg>
      </pc:sldChg>
      <pc:sldChg chg="modSp mod">
        <pc:chgData name="Tallon, Megan - FS, UT" userId="08435311-64d8-442b-8959-b0670f77adda" providerId="ADAL" clId="{BE32EF07-9117-44A3-9A9C-4A71C9A7946E}" dt="2025-04-16T21:30:14.339" v="300" actId="20577"/>
        <pc:sldMkLst>
          <pc:docMk/>
          <pc:sldMk cId="430639043" sldId="316"/>
        </pc:sldMkLst>
        <pc:spChg chg="mod">
          <ac:chgData name="Tallon, Megan - FS, UT" userId="08435311-64d8-442b-8959-b0670f77adda" providerId="ADAL" clId="{BE32EF07-9117-44A3-9A9C-4A71C9A7946E}" dt="2025-04-16T21:30:14.339" v="300" actId="20577"/>
          <ac:spMkLst>
            <pc:docMk/>
            <pc:sldMk cId="430639043" sldId="316"/>
            <ac:spMk id="6" creationId="{7D39030B-2701-20DF-4BF1-B8F60198A45D}"/>
          </ac:spMkLst>
        </pc:spChg>
      </pc:sldChg>
      <pc:sldChg chg="modSp mod">
        <pc:chgData name="Tallon, Megan - FS, UT" userId="08435311-64d8-442b-8959-b0670f77adda" providerId="ADAL" clId="{BE32EF07-9117-44A3-9A9C-4A71C9A7946E}" dt="2025-04-16T21:29:24.319" v="269" actId="6549"/>
        <pc:sldMkLst>
          <pc:docMk/>
          <pc:sldMk cId="2136777906" sldId="317"/>
        </pc:sldMkLst>
        <pc:spChg chg="mod">
          <ac:chgData name="Tallon, Megan - FS, UT" userId="08435311-64d8-442b-8959-b0670f77adda" providerId="ADAL" clId="{BE32EF07-9117-44A3-9A9C-4A71C9A7946E}" dt="2025-04-16T21:29:24.319" v="269" actId="6549"/>
          <ac:spMkLst>
            <pc:docMk/>
            <pc:sldMk cId="2136777906" sldId="317"/>
            <ac:spMk id="5" creationId="{6891D503-4EF6-047C-C8C6-8B4BD2559873}"/>
          </ac:spMkLst>
        </pc:spChg>
      </pc:sldChg>
      <pc:sldChg chg="modSp mod">
        <pc:chgData name="Tallon, Megan - FS, UT" userId="08435311-64d8-442b-8959-b0670f77adda" providerId="ADAL" clId="{BE32EF07-9117-44A3-9A9C-4A71C9A7946E}" dt="2025-04-16T21:27:20.634" v="159" actId="20577"/>
        <pc:sldMkLst>
          <pc:docMk/>
          <pc:sldMk cId="314379529" sldId="323"/>
        </pc:sldMkLst>
        <pc:spChg chg="mod">
          <ac:chgData name="Tallon, Megan - FS, UT" userId="08435311-64d8-442b-8959-b0670f77adda" providerId="ADAL" clId="{BE32EF07-9117-44A3-9A9C-4A71C9A7946E}" dt="2025-04-16T21:27:20.634" v="159" actId="20577"/>
          <ac:spMkLst>
            <pc:docMk/>
            <pc:sldMk cId="314379529" sldId="323"/>
            <ac:spMk id="3" creationId="{1A1FB01A-A239-F5EA-A48B-5AC79A31F54D}"/>
          </ac:spMkLst>
        </pc:spChg>
      </pc:sldChg>
      <pc:sldChg chg="modSp mod">
        <pc:chgData name="Tallon, Megan - FS, UT" userId="08435311-64d8-442b-8959-b0670f77adda" providerId="ADAL" clId="{BE32EF07-9117-44A3-9A9C-4A71C9A7946E}" dt="2025-04-16T21:27:08.163" v="155" actId="20577"/>
        <pc:sldMkLst>
          <pc:docMk/>
          <pc:sldMk cId="4238594801" sldId="324"/>
        </pc:sldMkLst>
        <pc:spChg chg="mod">
          <ac:chgData name="Tallon, Megan - FS, UT" userId="08435311-64d8-442b-8959-b0670f77adda" providerId="ADAL" clId="{BE32EF07-9117-44A3-9A9C-4A71C9A7946E}" dt="2025-04-16T21:26:10.507" v="140" actId="20577"/>
          <ac:spMkLst>
            <pc:docMk/>
            <pc:sldMk cId="4238594801" sldId="324"/>
            <ac:spMk id="3" creationId="{54FE1223-575D-A68F-9A69-4C625FD17DCA}"/>
          </ac:spMkLst>
        </pc:spChg>
        <pc:spChg chg="mod">
          <ac:chgData name="Tallon, Megan - FS, UT" userId="08435311-64d8-442b-8959-b0670f77adda" providerId="ADAL" clId="{BE32EF07-9117-44A3-9A9C-4A71C9A7946E}" dt="2025-04-16T21:27:08.163" v="155" actId="20577"/>
          <ac:spMkLst>
            <pc:docMk/>
            <pc:sldMk cId="4238594801" sldId="324"/>
            <ac:spMk id="4" creationId="{5E260067-550E-0E0E-2998-29BD663E85BC}"/>
          </ac:spMkLst>
        </pc:spChg>
      </pc:sldChg>
      <pc:sldChg chg="modSp mod">
        <pc:chgData name="Tallon, Megan - FS, UT" userId="08435311-64d8-442b-8959-b0670f77adda" providerId="ADAL" clId="{BE32EF07-9117-44A3-9A9C-4A71C9A7946E}" dt="2025-04-16T21:29:52.865" v="285" actId="20577"/>
        <pc:sldMkLst>
          <pc:docMk/>
          <pc:sldMk cId="852339186" sldId="325"/>
        </pc:sldMkLst>
        <pc:spChg chg="mod">
          <ac:chgData name="Tallon, Megan - FS, UT" userId="08435311-64d8-442b-8959-b0670f77adda" providerId="ADAL" clId="{BE32EF07-9117-44A3-9A9C-4A71C9A7946E}" dt="2025-04-16T21:29:41.254" v="273" actId="20577"/>
          <ac:spMkLst>
            <pc:docMk/>
            <pc:sldMk cId="852339186" sldId="325"/>
            <ac:spMk id="3" creationId="{EA382864-A2BE-1FE1-58C1-A698FF47F223}"/>
          </ac:spMkLst>
        </pc:spChg>
        <pc:spChg chg="mod">
          <ac:chgData name="Tallon, Megan - FS, UT" userId="08435311-64d8-442b-8959-b0670f77adda" providerId="ADAL" clId="{BE32EF07-9117-44A3-9A9C-4A71C9A7946E}" dt="2025-04-16T21:29:52.865" v="285" actId="20577"/>
          <ac:spMkLst>
            <pc:docMk/>
            <pc:sldMk cId="852339186" sldId="325"/>
            <ac:spMk id="4" creationId="{5497F21F-3C3E-E103-C45C-E4164DC7CEC9}"/>
          </ac:spMkLst>
        </pc:spChg>
      </pc:sldChg>
      <pc:sldChg chg="modSp mod">
        <pc:chgData name="Tallon, Megan - FS, UT" userId="08435311-64d8-442b-8959-b0670f77adda" providerId="ADAL" clId="{BE32EF07-9117-44A3-9A9C-4A71C9A7946E}" dt="2025-04-16T21:32:52.476" v="378" actId="20577"/>
        <pc:sldMkLst>
          <pc:docMk/>
          <pc:sldMk cId="305335032" sldId="326"/>
        </pc:sldMkLst>
        <pc:spChg chg="mod">
          <ac:chgData name="Tallon, Megan - FS, UT" userId="08435311-64d8-442b-8959-b0670f77adda" providerId="ADAL" clId="{BE32EF07-9117-44A3-9A9C-4A71C9A7946E}" dt="2025-04-16T21:32:52.476" v="378" actId="20577"/>
          <ac:spMkLst>
            <pc:docMk/>
            <pc:sldMk cId="305335032" sldId="326"/>
            <ac:spMk id="4" creationId="{4CA1E148-BE26-D904-85C2-DBF0F56FFB8D}"/>
          </ac:spMkLst>
        </pc:spChg>
      </pc:sldChg>
      <pc:sldChg chg="modSp mod">
        <pc:chgData name="Tallon, Megan - FS, UT" userId="08435311-64d8-442b-8959-b0670f77adda" providerId="ADAL" clId="{BE32EF07-9117-44A3-9A9C-4A71C9A7946E}" dt="2025-04-16T22:14:27.196" v="406" actId="20577"/>
        <pc:sldMkLst>
          <pc:docMk/>
          <pc:sldMk cId="872189354" sldId="329"/>
        </pc:sldMkLst>
        <pc:spChg chg="mod">
          <ac:chgData name="Tallon, Megan - FS, UT" userId="08435311-64d8-442b-8959-b0670f77adda" providerId="ADAL" clId="{BE32EF07-9117-44A3-9A9C-4A71C9A7946E}" dt="2025-04-16T22:14:27.196" v="406" actId="20577"/>
          <ac:spMkLst>
            <pc:docMk/>
            <pc:sldMk cId="872189354" sldId="329"/>
            <ac:spMk id="2" creationId="{176315DA-2930-2BA8-3327-14BBDDE1E679}"/>
          </ac:spMkLst>
        </pc:spChg>
        <pc:spChg chg="mod">
          <ac:chgData name="Tallon, Megan - FS, UT" userId="08435311-64d8-442b-8959-b0670f77adda" providerId="ADAL" clId="{BE32EF07-9117-44A3-9A9C-4A71C9A7946E}" dt="2025-04-16T22:13:57.980" v="384" actId="20577"/>
          <ac:spMkLst>
            <pc:docMk/>
            <pc:sldMk cId="872189354" sldId="329"/>
            <ac:spMk id="3" creationId="{DC1F5FBC-1481-9929-9AE9-F1D5C3E37803}"/>
          </ac:spMkLst>
        </pc:spChg>
      </pc:sldChg>
      <pc:sldChg chg="modSp mod">
        <pc:chgData name="Tallon, Megan - FS, UT" userId="08435311-64d8-442b-8959-b0670f77adda" providerId="ADAL" clId="{BE32EF07-9117-44A3-9A9C-4A71C9A7946E}" dt="2025-04-16T21:19:07.064" v="36" actId="20577"/>
        <pc:sldMkLst>
          <pc:docMk/>
          <pc:sldMk cId="778680587" sldId="331"/>
        </pc:sldMkLst>
        <pc:spChg chg="mod">
          <ac:chgData name="Tallon, Megan - FS, UT" userId="08435311-64d8-442b-8959-b0670f77adda" providerId="ADAL" clId="{BE32EF07-9117-44A3-9A9C-4A71C9A7946E}" dt="2025-04-16T21:18:36.593" v="17" actId="20577"/>
          <ac:spMkLst>
            <pc:docMk/>
            <pc:sldMk cId="778680587" sldId="331"/>
            <ac:spMk id="2" creationId="{822F132F-365F-8FCF-FF03-0FDE76DA08C5}"/>
          </ac:spMkLst>
        </pc:spChg>
        <pc:spChg chg="mod">
          <ac:chgData name="Tallon, Megan - FS, UT" userId="08435311-64d8-442b-8959-b0670f77adda" providerId="ADAL" clId="{BE32EF07-9117-44A3-9A9C-4A71C9A7946E}" dt="2025-04-16T21:19:07.064" v="36" actId="20577"/>
          <ac:spMkLst>
            <pc:docMk/>
            <pc:sldMk cId="778680587" sldId="331"/>
            <ac:spMk id="4" creationId="{7F57DB20-CB22-19E9-677F-5163EDFE047F}"/>
          </ac:spMkLst>
        </pc:spChg>
        <pc:spChg chg="mod">
          <ac:chgData name="Tallon, Megan - FS, UT" userId="08435311-64d8-442b-8959-b0670f77adda" providerId="ADAL" clId="{BE32EF07-9117-44A3-9A9C-4A71C9A7946E}" dt="2025-04-16T21:18:47.407" v="21" actId="20577"/>
          <ac:spMkLst>
            <pc:docMk/>
            <pc:sldMk cId="778680587" sldId="331"/>
            <ac:spMk id="8" creationId="{E0402D53-082B-C015-38E1-1A4B3C2A8A7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2209" cy="4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792" y="1"/>
            <a:ext cx="2972208" cy="4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910"/>
            <a:ext cx="2972209" cy="46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792" y="8831910"/>
            <a:ext cx="2972208" cy="46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3D1A75-8B2A-48FC-B5A2-79243BA3A1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41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800" y="669897"/>
            <a:ext cx="2476500" cy="1857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43998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3E047-8B01-4D0A-8D9A-8D93D4534B9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304800" y="8829675"/>
            <a:ext cx="6019800" cy="466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r>
              <a:rPr lang="en-US"/>
              <a:t>NWCG S-190 Guide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04800" y="8829675"/>
            <a:ext cx="6019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29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/>
          <a:lstStyle/>
          <a:p>
            <a:fld id="{8563C44C-B45D-4BB0-881F-345F3E0673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77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80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00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58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Guides and Key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presentations and instructor guides include notes to aid facilitators in instruction.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sz="1200" b="1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Key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US" sz="120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Indicates an action for the instructor to take.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en-US" sz="1200" u="none" strike="noStrike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Indicates topics and information for the facilitator to use as they see fit.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endParaRPr lang="en-US" sz="1200" u="none" strike="noStrike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fontAlgn="base">
              <a:buFont typeface="Arial" panose="020B0604020202020204" pitchFamily="34" charset="0"/>
              <a:buNone/>
            </a:pPr>
            <a:r>
              <a:rPr lang="en-US" sz="1200" b="1" u="none" strike="noStrike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 Notes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/>
              <a:t>Review</a:t>
            </a:r>
            <a:r>
              <a:rPr lang="en-US" baseline="0"/>
              <a:t> unit objectives.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baseline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Exercise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1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Advise participants that the next few slides will introduce common terms that describe parts of a fire. </a:t>
            </a:r>
            <a:endParaRPr lang="en-US" sz="1200" b="1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baseline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baseline="0"/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sz="1200" b="1" u="none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</a:t>
            </a:r>
            <a:r>
              <a:rPr lang="en-US" sz="1200" b="1" u="non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-Video Discussion</a:t>
            </a:r>
            <a:endParaRPr lang="en-US" sz="1200" b="1" u="none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b="0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this </a:t>
            </a: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scenario, firefighters have arrived on scene of a new fire. They are gathering and communicating their situational awareness of the current fire behavior.  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baseline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baseline="0"/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US" sz="1200" b="1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Play Video</a:t>
            </a:r>
          </a:p>
          <a:p>
            <a:pPr marL="0" lvl="0" indent="0">
              <a:buFont typeface="Wingdings" panose="05000000000000000000" pitchFamily="2" charset="2"/>
              <a:buNone/>
            </a:pPr>
            <a:endParaRPr lang="en-US" sz="1200" b="1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200" b="1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Title </a:t>
            </a: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Basic Fire Terminology</a:t>
            </a:r>
            <a:endParaRPr lang="en-US" sz="1200" b="1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1" indent="0">
              <a:buFont typeface="Wingdings" panose="05000000000000000000" pitchFamily="2" charset="2"/>
              <a:buNone/>
            </a:pPr>
            <a:r>
              <a:rPr lang="en-US" sz="1200" b="1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Summary </a:t>
            </a: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State the summary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200" b="1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Time </a:t>
            </a: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(02:20)</a:t>
            </a:r>
            <a:endParaRPr lang="en-US" sz="1200" b="1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1" indent="0">
              <a:buFont typeface="Wingdings" panose="05000000000000000000" pitchFamily="2" charset="2"/>
              <a:buNone/>
            </a:pPr>
            <a:r>
              <a:rPr lang="en-US" sz="1200" b="1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Audio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/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sz="1200" b="1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Post-Video Discussion</a:t>
            </a:r>
          </a:p>
          <a:p>
            <a:pPr marL="0" lvl="0" indent="0">
              <a:buFont typeface="Wingdings" panose="05000000000000000000" pitchFamily="2" charset="2"/>
              <a:buNone/>
            </a:pPr>
            <a:endParaRPr lang="en-US" sz="1200" b="0" kern="1200" baseline="-2500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unit will discuss many of these terms in more detail.  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b="0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1" baseline="0"/>
              <a:t>Question:  Identify this fire behavior.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b="1" baseline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baseline="0"/>
              <a:t> </a:t>
            </a:r>
            <a:r>
              <a:rPr lang="en-US" i="1"/>
              <a:t>Answer:  Torching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Note to Instructor</a:t>
            </a:r>
            <a:endParaRPr lang="en-US" sz="1200" b="0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fuel types listed on this slide will be discussed in detail in Unit 2.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List Level 1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List Level2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List Level 1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List Level 1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b="0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fontAlgn="base">
              <a:buFont typeface="Arial" panose="020B0604020202020204" pitchFamily="34" charset="0"/>
              <a:buNone/>
            </a:pPr>
            <a:endParaRPr lang="en-US" sz="1200" b="1" u="none" strike="noStrike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1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/>
          <a:stretch/>
        </p:blipFill>
        <p:spPr>
          <a:xfrm>
            <a:off x="0" y="-408470"/>
            <a:ext cx="9144000" cy="700135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pic>
      <p:sp>
        <p:nvSpPr>
          <p:cNvPr id="5" name="Rectangle 4"/>
          <p:cNvSpPr/>
          <p:nvPr userDrawn="1"/>
        </p:nvSpPr>
        <p:spPr>
          <a:xfrm>
            <a:off x="0" y="4495800"/>
            <a:ext cx="9144000" cy="1752600"/>
          </a:xfrm>
          <a:prstGeom prst="rect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905000" y="4495800"/>
            <a:ext cx="7086600" cy="1752600"/>
          </a:xfrm>
        </p:spPr>
        <p:txBody>
          <a:bodyPr>
            <a:no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Course Name Unit # –</a:t>
            </a:r>
            <a:br>
              <a:rPr lang="en-US"/>
            </a:br>
            <a:r>
              <a:rPr lang="en-US"/>
              <a:t>Unit Name</a:t>
            </a:r>
            <a:endParaRPr lang="en-US" altLang="en-US" sz="4000">
              <a:solidFill>
                <a:schemeClr val="bg1"/>
              </a:solidFill>
            </a:endParaRPr>
          </a:p>
        </p:txBody>
      </p:sp>
      <p:pic>
        <p:nvPicPr>
          <p:cNvPr id="6" name="Picture 5" descr="NWCG Logo">
            <a:extLst>
              <a:ext uri="{FF2B5EF4-FFF2-40B4-BE49-F238E27FC236}">
                <a16:creationId xmlns:a16="http://schemas.microsoft.com/office/drawing/2014/main" id="{87E4CE6E-5511-4A14-BE1C-5157149468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6" y="4681325"/>
            <a:ext cx="174061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83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4343400" cy="55626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648200" y="990599"/>
            <a:ext cx="4343400" cy="55626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6A4FF-36AD-18F5-B62F-54812916E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2553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wledge Chec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0" y="914400"/>
            <a:ext cx="9144000" cy="762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Question?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0" y="1752600"/>
            <a:ext cx="4495800" cy="4800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Answer: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648200" y="1752600"/>
            <a:ext cx="4495800" cy="4800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Answer: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197554-9F6D-73E1-0F11-127670BE2C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Knowledge Check</a:t>
            </a:r>
          </a:p>
        </p:txBody>
      </p:sp>
    </p:spTree>
    <p:extLst>
      <p:ext uri="{BB962C8B-B14F-4D97-AF65-F5344CB8AC3E}">
        <p14:creationId xmlns:p14="http://schemas.microsoft.com/office/powerpoint/2010/main" val="2381073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4495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tabLst>
                <a:tab pos="0" algn="l"/>
              </a:tabLst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B005ED-D7A5-40AF-9E8B-274DA7C605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87713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4495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tabLst>
                <a:tab pos="0" algn="l"/>
              </a:tabLst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B005ED-D7A5-40AF-9E8B-274DA7C605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54744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066800"/>
            <a:ext cx="86868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tabLst>
                <a:tab pos="0" algn="l"/>
              </a:tabLst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6D4AF8-6B27-7929-B11F-764F2EAE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33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0" y="2590800"/>
            <a:ext cx="9144000" cy="4038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Image/Chart/Video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8686800" cy="15240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8AAC43-C22F-3FF5-3BA1-D12FC651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163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0" y="2590800"/>
            <a:ext cx="4572000" cy="4038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Image/Chart/Video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8686800" cy="15240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4572000" y="2590800"/>
            <a:ext cx="4572000" cy="4038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Image/Chart/Video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561535-A8FB-1C5D-37EF-15756B98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526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" y="990599"/>
            <a:ext cx="5486400" cy="1676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76200" y="2905905"/>
            <a:ext cx="5486400" cy="1676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76200" y="4821210"/>
            <a:ext cx="5486400" cy="1676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791200" y="990948"/>
            <a:ext cx="3200400" cy="167605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5791200" y="2906079"/>
            <a:ext cx="3200400" cy="167605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5791200" y="4821210"/>
            <a:ext cx="3200400" cy="167605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40387F-D40C-2AFB-4C48-8BDDC197B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98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" y="990600"/>
            <a:ext cx="2926080" cy="55473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086100" y="990600"/>
            <a:ext cx="2926080" cy="55473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6096000" y="990600"/>
            <a:ext cx="2926080" cy="55473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B4CD10-A1D2-40F5-6CD4-3827ABA75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1640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990600"/>
            <a:ext cx="35052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5257800" cy="55626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F49666-BBD1-0BF1-F1CE-0F3B76C99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1753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1002414"/>
            <a:ext cx="3516312" cy="26096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486400" y="3941608"/>
            <a:ext cx="3516312" cy="26115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002414"/>
            <a:ext cx="5246688" cy="5550786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1A9DC-5EAF-53BD-41B6-A739875AC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4743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7544"/>
            <a:ext cx="9144000" cy="29136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Google Shape;10;p1"/>
          <p:cNvSpPr txBox="1">
            <a:spLocks/>
          </p:cNvSpPr>
          <p:nvPr userDrawn="1"/>
        </p:nvSpPr>
        <p:spPr>
          <a:xfrm>
            <a:off x="0" y="6587544"/>
            <a:ext cx="5486400" cy="291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>
              <a:defRPr lang="en-US"/>
            </a:defPPr>
            <a:lvl1pPr marL="0" marR="0" lvl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kern="1200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b="1" i="0" u="none" strike="noStrike" kern="1200" cap="none" baseline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D-311 Unit 8: Basic Initial Attack Aircraft</a:t>
            </a:r>
            <a:endParaRPr lang="en-US" sz="1200" b="1" i="0" u="none" strike="noStrike" kern="1200" cap="none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;p1"/>
          <p:cNvSpPr txBox="1">
            <a:spLocks/>
          </p:cNvSpPr>
          <p:nvPr userDrawn="1"/>
        </p:nvSpPr>
        <p:spPr>
          <a:xfrm>
            <a:off x="7008909" y="6587545"/>
            <a:ext cx="2133600" cy="291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spcBef>
                <a:spcPts val="0"/>
              </a:spcBef>
              <a:buNone/>
              <a:defRPr sz="1200" b="1" i="0" u="none" strike="noStrike" kern="1200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70" r:id="rId10"/>
    <p:sldLayoutId id="2147483686" r:id="rId11"/>
    <p:sldLayoutId id="2147483687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wcg.gov/publications/pms503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D-311 Unit 8: Basic Initial Attack Aircraft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7472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EC751-8BBA-6A24-7724-084D4B3FA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6505EF-FCBA-6DF0-C5F6-D662D1D060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6" y="1600200"/>
            <a:ext cx="4572000" cy="4038600"/>
          </a:xfrm>
        </p:spPr>
        <p:txBody>
          <a:bodyPr>
            <a:normAutofit lnSpcReduction="10000"/>
          </a:bodyPr>
          <a:lstStyle/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kern="1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 scene air traffic manager</a:t>
            </a:r>
            <a:endParaRPr lang="en-US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>
                <a:effectLst/>
                <a:ea typeface="Calibri" panose="020F0502020204030204" pitchFamily="34" charset="0"/>
                <a:cs typeface="Arial" panose="020B0604020202020204" pitchFamily="34" charset="0"/>
              </a:rPr>
              <a:t>Safety observer for ground personnel 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>
                <a:effectLst/>
                <a:ea typeface="Calibri" panose="020F0502020204030204" pitchFamily="34" charset="0"/>
                <a:cs typeface="Arial" panose="020B0604020202020204" pitchFamily="34" charset="0"/>
              </a:rPr>
              <a:t>Recommends aircraft needs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>
                <a:effectLst/>
                <a:ea typeface="Calibri" panose="020F0502020204030204" pitchFamily="34" charset="0"/>
                <a:cs typeface="Arial" panose="020B0604020202020204" pitchFamily="34" charset="0"/>
              </a:rPr>
              <a:t>Recommends temporary flight restrictions (TFR) 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>
                <a:effectLst/>
                <a:ea typeface="Calibri" panose="020F0502020204030204" pitchFamily="34" charset="0"/>
                <a:cs typeface="Arial" panose="020B0604020202020204" pitchFamily="34" charset="0"/>
              </a:rPr>
              <a:t>Develops and implements communications plan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>
                <a:effectLst/>
                <a:ea typeface="Calibri" panose="020F0502020204030204" pitchFamily="34" charset="0"/>
                <a:cs typeface="Arial" panose="020B0604020202020204" pitchFamily="34" charset="0"/>
              </a:rPr>
              <a:t>Makes tactical and logistical recommendations </a:t>
            </a:r>
          </a:p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E1C658-E7C0-93C3-617F-D9EFC38729C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72000" y="2479785"/>
            <a:ext cx="4572000" cy="227943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F0EB49F-0691-916B-B3BE-862AC8CF3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Functions of Aerial Supervision</a:t>
            </a:r>
          </a:p>
        </p:txBody>
      </p:sp>
    </p:spTree>
    <p:extLst>
      <p:ext uri="{BB962C8B-B14F-4D97-AF65-F5344CB8AC3E}">
        <p14:creationId xmlns:p14="http://schemas.microsoft.com/office/powerpoint/2010/main" val="1201151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4A1C0-FDEB-C9DD-8F67-8324386A5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E1223-575D-A68F-9A69-4C625FD17DC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914400"/>
            <a:ext cx="9144000" cy="762000"/>
          </a:xfrm>
        </p:spPr>
        <p:txBody>
          <a:bodyPr/>
          <a:lstStyle/>
          <a:p>
            <a:r>
              <a:rPr lang="en-US" sz="2400"/>
              <a:t>What situations would require aerial supervision? </a:t>
            </a: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60067-550E-0E0E-2998-29BD663E85B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4880" y="1828800"/>
            <a:ext cx="4876800" cy="4684732"/>
          </a:xfrm>
        </p:spPr>
        <p:txBody>
          <a:bodyPr/>
          <a:lstStyle/>
          <a:p>
            <a:r>
              <a:rPr lang="en-US"/>
              <a:t>Answer: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Congested airspace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Multiple aircraft over incident 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Canadian or modular aerial firefighting systems (MAFFS) 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Adverse conditions (visibility, terrain, weather) 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Air tanker pilot requests a lead plane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Air tanker pilot not initial attack </a:t>
            </a:r>
            <a:r>
              <a:rPr lang="en-US">
                <a:ea typeface="Calibri" panose="020F0502020204030204" pitchFamily="34" charset="0"/>
                <a:cs typeface="Arial" panose="020B0604020202020204" pitchFamily="34" charset="0"/>
              </a:rPr>
              <a:t>rated</a:t>
            </a:r>
            <a:r>
              <a:rPr lang="en-US" sz="20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8E82A6B-CD10-7713-3BCD-77009C1E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/>
              <a:t>Aerial Supervision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5B1D97-3774-D0F2-2EAC-09CD5FE198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65" r="9569" b="1695"/>
          <a:stretch/>
        </p:blipFill>
        <p:spPr>
          <a:xfrm>
            <a:off x="4971680" y="1828799"/>
            <a:ext cx="4172320" cy="474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94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0C512-F513-E988-B4AB-FB88BFAA8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FB01A-A239-F5EA-A48B-5AC79A31F5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914400"/>
            <a:ext cx="9144000" cy="762000"/>
          </a:xfrm>
        </p:spPr>
        <p:txBody>
          <a:bodyPr/>
          <a:lstStyle/>
          <a:p>
            <a:r>
              <a:rPr lang="en-US" sz="2400"/>
              <a:t>What positions may perform as aerial supervision? </a:t>
            </a: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CED6C-88C2-8B43-3F9D-2173FF92DD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91000" y="1838739"/>
            <a:ext cx="4876800" cy="4684732"/>
          </a:xfrm>
        </p:spPr>
        <p:txBody>
          <a:bodyPr/>
          <a:lstStyle/>
          <a:p>
            <a:r>
              <a:rPr lang="en-US"/>
              <a:t>Answer: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>
                <a:effectLst/>
                <a:ea typeface="Calibri" panose="020F0502020204030204" pitchFamily="34" charset="0"/>
                <a:cs typeface="Arial" panose="020B0604020202020204" pitchFamily="34" charset="0"/>
              </a:rPr>
              <a:t>Air tactical group supervisor (ATGS)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>
                <a:effectLst/>
                <a:ea typeface="Calibri" panose="020F0502020204030204" pitchFamily="34" charset="0"/>
                <a:cs typeface="Arial" panose="020B0604020202020204" pitchFamily="34" charset="0"/>
              </a:rPr>
              <a:t>Aerial Supervision Module (ASM) 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>
                <a:effectLst/>
                <a:ea typeface="Calibri" panose="020F0502020204030204" pitchFamily="34" charset="0"/>
                <a:cs typeface="Arial" panose="020B0604020202020204" pitchFamily="34" charset="0"/>
              </a:rPr>
              <a:t>Lead Plane (LEAD) 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>
                <a:effectLst/>
                <a:ea typeface="Calibri" panose="020F0502020204030204" pitchFamily="34" charset="0"/>
                <a:cs typeface="Arial" panose="020B0604020202020204" pitchFamily="34" charset="0"/>
              </a:rPr>
              <a:t>Helicopter Coordinator (HLCO)</a:t>
            </a:r>
          </a:p>
          <a:p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054CD12F-2486-BA9B-733A-5AEF4D341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/>
              <a:t>Aerial Supervision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CBDD75-7FB7-FF44-7899-9032558822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209" r="7606"/>
          <a:stretch/>
        </p:blipFill>
        <p:spPr>
          <a:xfrm>
            <a:off x="-1" y="2209800"/>
            <a:ext cx="4191001" cy="36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9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6C73C-1D95-433A-26E4-82A2B6672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91D503-4EF6-047C-C8C6-8B4BD255987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8686800" cy="5410200"/>
          </a:xfrm>
        </p:spPr>
        <p:txBody>
          <a:bodyPr>
            <a:normAutofit/>
          </a:bodyPr>
          <a:lstStyle/>
          <a:p>
            <a:r>
              <a:rPr lang="en-US" sz="24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knowledge of the location and condition of an aircraft with a reasonable degree of certainty such that, in the event of a mishap those on board may be rescued.</a:t>
            </a:r>
          </a:p>
          <a:p>
            <a:endParaRPr lang="en-US" sz="28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>
                <a:ea typeface="Calibri" panose="020F0502020204030204" pitchFamily="34" charset="0"/>
                <a:cs typeface="Arial" panose="020B0604020202020204" pitchFamily="34" charset="0"/>
              </a:rPr>
              <a:t>Implement flight following procedures according to agency requirements. Identify and implement l</a:t>
            </a:r>
            <a:r>
              <a:rPr lang="en-US" sz="24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ocal </a:t>
            </a:r>
            <a:r>
              <a:rPr lang="en-US" sz="2400"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24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rocedures.</a:t>
            </a:r>
            <a:r>
              <a:rPr lang="en-US" sz="240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8471FA-1EE4-054B-6A32-782022A1E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Flight Following</a:t>
            </a:r>
          </a:p>
        </p:txBody>
      </p:sp>
    </p:spTree>
    <p:extLst>
      <p:ext uri="{BB962C8B-B14F-4D97-AF65-F5344CB8AC3E}">
        <p14:creationId xmlns:p14="http://schemas.microsoft.com/office/powerpoint/2010/main" val="2136777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4A42D-87F2-B6CD-C433-117B3E987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82864-A2BE-1FE1-58C1-A698FF47F22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914400"/>
            <a:ext cx="9144000" cy="762000"/>
          </a:xfrm>
        </p:spPr>
        <p:txBody>
          <a:bodyPr/>
          <a:lstStyle/>
          <a:p>
            <a:pPr algn="ctr"/>
            <a:r>
              <a:rPr lang="en-US" sz="2400"/>
              <a:t>What are some methods of flight following? </a:t>
            </a: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97F21F-3C3E-E103-C45C-E4164DC7CEC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91000" y="1838739"/>
            <a:ext cx="4876800" cy="468473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Agency check-ins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Automated Flight Following (AFF)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Flight plan </a:t>
            </a:r>
          </a:p>
          <a:p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03B545D-CFA1-915D-3558-6AA23B7D3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/>
              <a:t>Flight Following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448AB7-C501-98CA-D15D-54BEB61700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20" r="5129" b="1435"/>
          <a:stretch/>
        </p:blipFill>
        <p:spPr>
          <a:xfrm>
            <a:off x="228600" y="2057400"/>
            <a:ext cx="37338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39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CAF3C-377D-AC23-886C-DBFB1628F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9030B-2701-20DF-4BF1-B8F60198A4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2075090"/>
            <a:ext cx="4419600" cy="2707820"/>
          </a:xfrm>
        </p:spPr>
        <p:txBody>
          <a:bodyPr>
            <a:normAutofit/>
          </a:bodyPr>
          <a:lstStyle/>
          <a:p>
            <a:r>
              <a:rPr lang="en-US" sz="2800"/>
              <a:t>Flight schedule </a:t>
            </a:r>
          </a:p>
          <a:p>
            <a:r>
              <a:rPr lang="en-US" sz="2800"/>
              <a:t>Radio logs</a:t>
            </a:r>
          </a:p>
          <a:p>
            <a:r>
              <a:rPr lang="en-US" sz="2800"/>
              <a:t>Computer Aided Dispatch System (CAD)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C45FC5B-6B94-A8A2-B013-0ADF22283B5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638800" y="1066800"/>
            <a:ext cx="2286000" cy="517616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998E54D-0E85-4D28-4FA5-F5C836161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Dispatch Tools for Flight Following</a:t>
            </a:r>
          </a:p>
        </p:txBody>
      </p:sp>
    </p:spTree>
    <p:extLst>
      <p:ext uri="{BB962C8B-B14F-4D97-AF65-F5344CB8AC3E}">
        <p14:creationId xmlns:p14="http://schemas.microsoft.com/office/powerpoint/2010/main" val="430639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FCBE4-9554-BAA2-1173-09E569754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E3012-7B1B-8A0E-0901-D2CA029897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914400"/>
            <a:ext cx="9144000" cy="7620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/>
              <a:t>What information needs to be gathered for effective flight following? </a:t>
            </a:r>
          </a:p>
          <a:p>
            <a:pPr algn="ctr"/>
            <a:endParaRPr lang="en-US" sz="2400"/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1E148-BE26-D904-85C2-DBF0F56FFB8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1828800"/>
            <a:ext cx="8839200" cy="4684732"/>
          </a:xfrm>
        </p:spPr>
        <p:txBody>
          <a:bodyPr>
            <a:normAutofit/>
          </a:bodyPr>
          <a:lstStyle/>
          <a:p>
            <a:r>
              <a:rPr lang="en-US"/>
              <a:t>Answer: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>
                <a:ea typeface="Calibri" panose="020F0502020204030204" pitchFamily="34" charset="0"/>
                <a:cs typeface="Arial" panose="020B0604020202020204" pitchFamily="34" charset="0"/>
              </a:rPr>
              <a:t>Itinerary- a</a:t>
            </a:r>
            <a:r>
              <a:rPr lang="en-US">
                <a:effectLst/>
                <a:ea typeface="Calibri" panose="020F0502020204030204" pitchFamily="34" charset="0"/>
                <a:cs typeface="Arial" panose="020B0604020202020204" pitchFamily="34" charset="0"/>
              </a:rPr>
              <a:t>ctual time of departure (</a:t>
            </a:r>
            <a:r>
              <a:rPr lang="en-US" kern="1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ATD) </a:t>
            </a:r>
            <a:r>
              <a:rPr lang="en-US">
                <a:effectLst/>
                <a:ea typeface="Calibri" panose="020F0502020204030204" pitchFamily="34" charset="0"/>
                <a:cs typeface="Arial" panose="020B0604020202020204" pitchFamily="34" charset="0"/>
              </a:rPr>
              <a:t>and estimated time of departure (ETD)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kern="1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Method </a:t>
            </a:r>
            <a:r>
              <a:rPr lang="en-US">
                <a:effectLst/>
                <a:ea typeface="Calibri" panose="020F0502020204030204" pitchFamily="34" charset="0"/>
                <a:cs typeface="Arial" panose="020B0604020202020204" pitchFamily="34" charset="0"/>
              </a:rPr>
              <a:t>of flight following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kern="1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Number of personnel on board </a:t>
            </a:r>
            <a:endParaRPr lang="en-US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kern="1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Destination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kern="1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Flight route</a:t>
            </a:r>
            <a:endParaRPr lang="en-US" sz="20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kern="1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Fuel on board</a:t>
            </a:r>
            <a:endParaRPr lang="en-US" sz="20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kern="1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Pilot name, company </a:t>
            </a:r>
            <a:r>
              <a:rPr lang="en-US"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000" kern="1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ame, and phone </a:t>
            </a:r>
            <a:r>
              <a:rPr lang="en-US"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000" kern="1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umber</a:t>
            </a:r>
            <a:endParaRPr lang="en-US" sz="20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kern="1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Tail number and color of aircraft </a:t>
            </a:r>
            <a:endParaRPr lang="en-US" sz="20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US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E21542D-730D-CD51-1EAC-5C803A7BC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/>
              <a:t>Flight Following</a:t>
            </a:r>
          </a:p>
        </p:txBody>
      </p:sp>
    </p:spTree>
    <p:extLst>
      <p:ext uri="{BB962C8B-B14F-4D97-AF65-F5344CB8AC3E}">
        <p14:creationId xmlns:p14="http://schemas.microsoft.com/office/powerpoint/2010/main" val="305335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B4A97-46E6-08CF-68FD-856F4F965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794744-1CF6-3BF8-929F-BAC96153BF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3400" y="1905000"/>
            <a:ext cx="8305800" cy="3886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kern="1200">
                <a:effectLst/>
                <a:ea typeface="Calibri"/>
                <a:cs typeface="Times New Roman"/>
              </a:rPr>
              <a:t>Positive </a:t>
            </a:r>
            <a:r>
              <a:rPr lang="en-US" sz="2800">
                <a:effectLst/>
                <a:ea typeface="Calibri"/>
                <a:cs typeface="Arial"/>
              </a:rPr>
              <a:t>communication via radio or telephone </a:t>
            </a:r>
            <a:r>
              <a:rPr lang="en-US" sz="2800">
                <a:ea typeface="Calibri"/>
                <a:cs typeface="Arial"/>
              </a:rPr>
              <a:t>from</a:t>
            </a:r>
            <a:r>
              <a:rPr lang="en-US" sz="2800">
                <a:effectLst/>
                <a:ea typeface="Calibri"/>
                <a:cs typeface="Arial"/>
              </a:rPr>
              <a:t> the pilot or chief of party/flight manager at destination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kern="1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Positive confirmation </a:t>
            </a:r>
            <a:r>
              <a:rPr lang="en-US" sz="28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of the aircraft being passed or “handed off” to another unit.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75271C-C61F-E05A-D561-69AC94CCA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Flight Plan Close Out Methods</a:t>
            </a:r>
          </a:p>
        </p:txBody>
      </p:sp>
    </p:spTree>
    <p:extLst>
      <p:ext uri="{BB962C8B-B14F-4D97-AF65-F5344CB8AC3E}">
        <p14:creationId xmlns:p14="http://schemas.microsoft.com/office/powerpoint/2010/main" val="3511497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7697DB-DF39-0B06-8EE9-78A27C79BF2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98081" y="1072182"/>
            <a:ext cx="6547839" cy="5306769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48B07E2-D642-16DF-61F9-4A7830B1C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NWCG Aircraft Dispatch Form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59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23536-F87E-D7B2-B528-96CE98638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1F321A-C94B-CB9B-A78E-870B74A5644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70453" y="1752600"/>
            <a:ext cx="4193561" cy="4495800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7AB9082-2CFE-DCB9-13BE-570AFCCA77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454" y="1143000"/>
            <a:ext cx="8368746" cy="609600"/>
          </a:xfrm>
        </p:spPr>
        <p:txBody>
          <a:bodyPr/>
          <a:lstStyle/>
          <a:p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NWCG Aviation Mishap Response Guide and Checklist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AAD0DC-A3EA-6D8B-B36B-81E71E2C5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/>
              <a:t>Aviation Mishap Guide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A3C7EC-CE36-EE71-FA21-8EB4C585F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767" y="2819400"/>
            <a:ext cx="3615242" cy="17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4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690651-8C71-1E56-68F8-57578B026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CE5B62-DE56-EFC6-261C-BC6B7DB8A58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5067300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Identify and discuss characteristics of common tactical aircraft. 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Match common tactical missions with the appropriate aircraft 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Identify and discuss what a SAFECOM is and how they are used. 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Identify methods of flight following</a:t>
            </a:r>
          </a:p>
          <a:p>
            <a:endParaRPr lang="en-US" sz="2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1095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359EF-3771-FB46-4755-4BC38FAED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DCBEBF-B02F-DA97-3134-3E0C83F53D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" y="1100759"/>
            <a:ext cx="4419600" cy="7239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Overdue Aircraft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040F9E-0F42-4A65-29F3-A35194D927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5800" y="4495800"/>
            <a:ext cx="4267200" cy="1219200"/>
          </a:xfrm>
        </p:spPr>
        <p:txBody>
          <a:bodyPr/>
          <a:lstStyle/>
          <a:p>
            <a:r>
              <a:rPr lang="en-US"/>
              <a:t>Possible Missing Aircraft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1D2C98-51E8-ED2F-1291-3D323CA20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/>
              <a:t>Aviation Mishap Types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08F2ED2-2DC5-B93E-2B18-0C47BF370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60457"/>
              </p:ext>
            </p:extLst>
          </p:nvPr>
        </p:nvGraphicFramePr>
        <p:xfrm>
          <a:off x="304801" y="1600200"/>
          <a:ext cx="8572500" cy="4920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599">
                  <a:extLst>
                    <a:ext uri="{9D8B030D-6E8A-4147-A177-3AD203B41FA5}">
                      <a16:colId xmlns:a16="http://schemas.microsoft.com/office/drawing/2014/main" val="3725156885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4170069777"/>
                    </a:ext>
                  </a:extLst>
                </a:gridCol>
                <a:gridCol w="3543301">
                  <a:extLst>
                    <a:ext uri="{9D8B030D-6E8A-4147-A177-3AD203B41FA5}">
                      <a16:colId xmlns:a16="http://schemas.microsoft.com/office/drawing/2014/main" val="806658087"/>
                    </a:ext>
                  </a:extLst>
                </a:gridCol>
              </a:tblGrid>
              <a:tr h="40338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Contact and Phone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600427"/>
                  </a:ext>
                </a:extLst>
              </a:tr>
              <a:tr h="169002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Immediately at time aircraft is due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Attempt to contact aircraft by radio or phone. If equipped, review Automated Flight Following (AFF) data. Contact destination agency airbase or airport. Gather info required for Aircraft Accident Checklist.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915448"/>
                  </a:ext>
                </a:extLst>
              </a:tr>
              <a:tr h="124249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15 minutes past due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Contact originating or </a:t>
                      </a:r>
                      <a:r>
                        <a:rPr lang="en-US" sz="1400" err="1"/>
                        <a:t>en</a:t>
                      </a:r>
                      <a:r>
                        <a:rPr lang="en-US" sz="1400"/>
                        <a:t> route agency dispatch. Contact originating or </a:t>
                      </a:r>
                      <a:r>
                        <a:rPr lang="en-US" sz="1400" err="1"/>
                        <a:t>en</a:t>
                      </a:r>
                      <a:r>
                        <a:rPr lang="en-US" sz="1400"/>
                        <a:t> route agency airbase. Contact originating or </a:t>
                      </a:r>
                      <a:r>
                        <a:rPr lang="en-US" sz="1400" err="1"/>
                        <a:t>en</a:t>
                      </a:r>
                      <a:r>
                        <a:rPr lang="en-US" sz="1400"/>
                        <a:t> route airports.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589761"/>
                  </a:ext>
                </a:extLst>
              </a:tr>
              <a:tr h="1464692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30 minutes past due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Contact vendor home base. Contact the FAA / Lockheed-Martin Flight Service. Station and request an Alert Notice (ALNOT).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1 800 992-7433 (800 WX BRIEF) – Select “1” to speak to a briefer.  Give the briefer the info and your contact info.  The briefer will notify the “Hub” supervisor who will notify the FAA.  Expect a return call for more info.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366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47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793D9-E5F1-788F-CCD0-EFE319B8E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520BD77-97EF-A5F8-9E9B-A202B3C8260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2400" y="1143000"/>
            <a:ext cx="4267200" cy="4572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Possible Missing Aircraft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821C8E-4118-A901-C46F-FC438E520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/>
              <a:t>Aviation Mishap Types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32C34EE-77E3-AB4C-FFA9-1B3B34D027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735637"/>
              </p:ext>
            </p:extLst>
          </p:nvPr>
        </p:nvGraphicFramePr>
        <p:xfrm>
          <a:off x="304800" y="1702904"/>
          <a:ext cx="8686800" cy="4697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1461469777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1159451306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1246936708"/>
                    </a:ext>
                  </a:extLst>
                </a:gridCol>
              </a:tblGrid>
              <a:tr h="427081">
                <a:tc>
                  <a:txBody>
                    <a:bodyPr/>
                    <a:lstStyle/>
                    <a:p>
                      <a:r>
                        <a:rPr lang="en-US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Contact and Phone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997608"/>
                  </a:ext>
                </a:extLst>
              </a:tr>
              <a:tr h="4270815">
                <a:tc>
                  <a:txBody>
                    <a:bodyPr/>
                    <a:lstStyle/>
                    <a:p>
                      <a:r>
                        <a:rPr lang="en-US"/>
                        <a:t>Anytime the fuel duration is exceeded or if an aircraft is missing/and an accident is suspected.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Submit data from the Aircraft Accident Checklist to: FAA / Lockheed-Martin Flight Service Station and request an Alert Notice (ALNOT) or contact the FAA Regional Operations Center. Notify OAS /USFS Aviation Safety Office. Notify Local Aviation Manager.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1 800 992-7433 (800 WX BRIEF) List of centers are on the reverse side. </a:t>
                      </a:r>
                    </a:p>
                    <a:p>
                      <a:r>
                        <a:rPr lang="en-US"/>
                        <a:t>1 888 464-7427 </a:t>
                      </a:r>
                    </a:p>
                    <a:p>
                      <a:r>
                        <a:rPr lang="en-US"/>
                        <a:t>(888-4MISHAP) **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626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061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FED8BD-F897-3BA9-1B9C-6ACF72097D0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4343400" cy="5562600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kern="1200">
                <a:effectLst/>
              </a:rPr>
              <a:t>Airspace where activity must be confined because of its nature and/or limitations may be imposed upon aircraft operations that are not part of those activities. </a:t>
            </a:r>
            <a:endParaRPr lang="en-US">
              <a:effectLst/>
            </a:endParaRP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kern="1200">
                <a:effectLst/>
              </a:rPr>
              <a:t>The purpose of a SUA is to identify for other airspace users where military activity occurs, segregate that activity from other users to enhance safety, and to allow charting to keep airspace users informed. </a:t>
            </a:r>
            <a:endParaRPr lang="en-US">
              <a:effectLst/>
            </a:endParaRPr>
          </a:p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655B38-59B6-9D3C-5E70-F370DDE3FA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135" r="32530" b="1"/>
          <a:stretch/>
        </p:blipFill>
        <p:spPr>
          <a:xfrm>
            <a:off x="4648200" y="990599"/>
            <a:ext cx="4343400" cy="5562600"/>
          </a:xfrm>
          <a:prstGeom prst="rect">
            <a:avLst/>
          </a:prstGeo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644543C-D978-29AA-B2A6-ED0A105E1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>
            <a:normAutofit/>
          </a:bodyPr>
          <a:lstStyle/>
          <a:p>
            <a:r>
              <a:rPr lang="en-US"/>
              <a:t>Special Use Airspace (SUA)</a:t>
            </a:r>
          </a:p>
        </p:txBody>
      </p:sp>
    </p:spTree>
    <p:extLst>
      <p:ext uri="{BB962C8B-B14F-4D97-AF65-F5344CB8AC3E}">
        <p14:creationId xmlns:p14="http://schemas.microsoft.com/office/powerpoint/2010/main" val="3013239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6E216-3E77-D52D-EDD0-F50F966BC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F5FBC-1481-9929-9AE9-F1D5C3E3780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914400"/>
            <a:ext cx="9144000" cy="76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>
                <a:effectLst/>
              </a:rPr>
              <a:t>Routes provided for military training</a:t>
            </a:r>
          </a:p>
          <a:p>
            <a:endParaRPr lang="en-US"/>
          </a:p>
        </p:txBody>
      </p:sp>
      <p:pic>
        <p:nvPicPr>
          <p:cNvPr id="7" name="Content Placeholder 6" descr="Map&#10;&#10;Description automatically generated">
            <a:extLst>
              <a:ext uri="{FF2B5EF4-FFF2-40B4-BE49-F238E27FC236}">
                <a16:creationId xmlns:a16="http://schemas.microsoft.com/office/drawing/2014/main" id="{DD43FAD5-93BE-DC62-C7BF-124D47E6ADF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rcRect l="22513" r="15208" b="-2"/>
          <a:stretch/>
        </p:blipFill>
        <p:spPr>
          <a:xfrm>
            <a:off x="20" y="1752600"/>
            <a:ext cx="4495780" cy="4800600"/>
          </a:xfrm>
          <a:noFill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6315DA-2930-2BA8-3327-14BBDDE1E67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48200" y="1752600"/>
            <a:ext cx="4495800" cy="4800600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kern="1200">
                <a:effectLst/>
              </a:rPr>
              <a:t>Types of Military Routes</a:t>
            </a:r>
            <a:endParaRPr lang="en-US">
              <a:effectLst/>
            </a:endParaRP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kern="1200">
                <a:effectLst/>
              </a:rPr>
              <a:t>Slow routes (SRs)</a:t>
            </a:r>
            <a:endParaRPr lang="en-US" sz="2000">
              <a:effectLst/>
            </a:endParaRP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kern="1200">
                <a:effectLst/>
              </a:rPr>
              <a:t>Low altitude </a:t>
            </a:r>
            <a:r>
              <a:rPr lang="en-US" sz="2000"/>
              <a:t>t</a:t>
            </a:r>
            <a:r>
              <a:rPr lang="en-US" sz="2000" kern="1200">
                <a:effectLst/>
              </a:rPr>
              <a:t>actical </a:t>
            </a:r>
            <a:r>
              <a:rPr lang="en-US" sz="2000"/>
              <a:t>n</a:t>
            </a:r>
            <a:r>
              <a:rPr lang="en-US" sz="2000" kern="1200">
                <a:effectLst/>
              </a:rPr>
              <a:t>avigation areas (LATNs)</a:t>
            </a:r>
            <a:endParaRPr lang="en-US" sz="2000">
              <a:effectLst/>
            </a:endParaRP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kern="1200">
                <a:effectLst/>
              </a:rPr>
              <a:t>Aerial refueling </a:t>
            </a:r>
            <a:r>
              <a:rPr lang="en-US" sz="2000"/>
              <a:t>r</a:t>
            </a:r>
            <a:r>
              <a:rPr lang="en-US" sz="2000" kern="1200">
                <a:effectLst/>
              </a:rPr>
              <a:t>outes (ARs) </a:t>
            </a:r>
            <a:endParaRPr lang="en-US" sz="2000">
              <a:effectLst/>
            </a:endParaRP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>
                <a:effectLst/>
              </a:rPr>
              <a:t>Visual flight </a:t>
            </a:r>
            <a:r>
              <a:rPr lang="en-US" sz="2000"/>
              <a:t>r</a:t>
            </a:r>
            <a:r>
              <a:rPr lang="en-US" sz="2000">
                <a:effectLst/>
              </a:rPr>
              <a:t>outes (VFR)</a:t>
            </a: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>
                <a:effectLst/>
              </a:rPr>
              <a:t>Instrument flight </a:t>
            </a:r>
            <a:r>
              <a:rPr lang="en-US" sz="2000"/>
              <a:t>r</a:t>
            </a:r>
            <a:r>
              <a:rPr lang="en-US" sz="2000">
                <a:effectLst/>
              </a:rPr>
              <a:t>outes (IFR)</a:t>
            </a:r>
          </a:p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2232B07-6122-CD60-96DE-EB07827A8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>
            <a:normAutofit/>
          </a:bodyPr>
          <a:lstStyle/>
          <a:p>
            <a:r>
              <a:rPr lang="en-US"/>
              <a:t>Military Training Routes (MTR’s)</a:t>
            </a:r>
          </a:p>
        </p:txBody>
      </p:sp>
    </p:spTree>
    <p:extLst>
      <p:ext uri="{BB962C8B-B14F-4D97-AF65-F5344CB8AC3E}">
        <p14:creationId xmlns:p14="http://schemas.microsoft.com/office/powerpoint/2010/main" val="872189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C568D-7699-CCBA-6E5A-56456B6B2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E89F55-F77B-B6B8-17D9-F35CDE0D407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0039" y="2362200"/>
            <a:ext cx="8943921" cy="41910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571BAC-EE7A-35BB-32CD-0C001DC7998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86868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Website: http:www.safecom.gov/</a:t>
            </a:r>
          </a:p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8558D7-BEC0-605E-0622-B93478902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SAFECOM</a:t>
            </a:r>
          </a:p>
        </p:txBody>
      </p:sp>
    </p:spTree>
    <p:extLst>
      <p:ext uri="{BB962C8B-B14F-4D97-AF65-F5344CB8AC3E}">
        <p14:creationId xmlns:p14="http://schemas.microsoft.com/office/powerpoint/2010/main" val="2209695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DB9B85-B109-4218-858F-D782F1C86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 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48E016-1DF3-4268-9A61-5172395D0F5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32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Identify and discuss characteristics of common tactical aircraft. 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32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Match common tactical missions with the appropriate aircraft 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32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Identify and discuss what a SAFECOM is and how they are used. 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32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Identify methods of flight following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5843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34B49B-8F76-29DE-E6FE-99748139C49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312" y="5029200"/>
            <a:ext cx="4567815" cy="457200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Mission Flights (Special Use)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565AE-AC04-4EC6-BFA9-3FF1AB4B1D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967782"/>
            <a:ext cx="4571127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Point to Point (General)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74121E7-0A7D-2F80-24AF-2EACDFBBE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Determine the Flight Mission 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C81DB1BD-11DB-A245-D3C0-0475FCF77DB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6581" b="6581"/>
          <a:stretch>
            <a:fillRect/>
          </a:stretch>
        </p:blipFill>
        <p:spPr>
          <a:xfrm>
            <a:off x="4572873" y="4101382"/>
            <a:ext cx="4415414" cy="2312836"/>
          </a:xfrm>
          <a:prstGeom prst="rect">
            <a:avLst/>
          </a:prstGeom>
        </p:spPr>
      </p:pic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07A02590-3B72-16B2-27F8-9FAF08F7FFC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9945" b="9945"/>
          <a:stretch>
            <a:fillRect/>
          </a:stretch>
        </p:blipFill>
        <p:spPr>
          <a:xfrm>
            <a:off x="4717774" y="1116164"/>
            <a:ext cx="4419600" cy="2312836"/>
          </a:xfrm>
        </p:spPr>
      </p:pic>
    </p:spTree>
    <p:extLst>
      <p:ext uri="{BB962C8B-B14F-4D97-AF65-F5344CB8AC3E}">
        <p14:creationId xmlns:p14="http://schemas.microsoft.com/office/powerpoint/2010/main" val="280139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2F132F-365F-8FCF-FF03-0FDE76DA08C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/>
              <a:t>What are some examples of mission flights?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57DB20-CB22-19E9-677F-5163EDFE047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/>
              <a:t>Aerial capture, eradication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>
                <a:ea typeface="Calibri" panose="020F0502020204030204" pitchFamily="34" charset="0"/>
                <a:cs typeface="Arial" panose="020B0604020202020204" pitchFamily="34" charset="0"/>
              </a:rPr>
              <a:t>Tagging animals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>
                <a:ea typeface="Calibri" panose="020F0502020204030204" pitchFamily="34" charset="0"/>
                <a:cs typeface="Arial" panose="020B0604020202020204" pitchFamily="34" charset="0"/>
              </a:rPr>
              <a:t>External load operations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>
                <a:ea typeface="Calibri" panose="020F0502020204030204" pitchFamily="34" charset="0"/>
                <a:cs typeface="Arial" panose="020B0604020202020204" pitchFamily="34" charset="0"/>
              </a:rPr>
              <a:t>Aerial survey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>
                <a:ea typeface="Calibri" panose="020F0502020204030204" pitchFamily="34" charset="0"/>
                <a:cs typeface="Arial" panose="020B0604020202020204" pitchFamily="34" charset="0"/>
              </a:rPr>
              <a:t>Paracargo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A21703-EAD2-96D0-7EBA-8DC51B7B6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Misson Flights (Special Use)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402D53-082B-C015-38E1-1A4B3C2A8A7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Water/ </a:t>
            </a:r>
            <a:r>
              <a:rPr lang="en-US" sz="28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retardant application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ea typeface="Calibri" panose="020F0502020204030204" pitchFamily="34" charset="0"/>
                <a:cs typeface="Arial" panose="020B0604020202020204" pitchFamily="34" charset="0"/>
              </a:rPr>
              <a:t>Parachute </a:t>
            </a:r>
            <a:r>
              <a:rPr lang="en-US" sz="28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delivery application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ea typeface="Calibri" panose="020F0502020204030204" pitchFamily="34" charset="0"/>
                <a:cs typeface="Arial" panose="020B0604020202020204" pitchFamily="34" charset="0"/>
              </a:rPr>
              <a:t>Aerial supervision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Helitack</a:t>
            </a:r>
            <a:r>
              <a:rPr lang="en-US" sz="28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/ Rappelling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ea typeface="Calibri" panose="020F0502020204030204" pitchFamily="34" charset="0"/>
                <a:cs typeface="Arial" panose="020B0604020202020204" pitchFamily="34" charset="0"/>
              </a:rPr>
              <a:t>Reconnaissance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Aerial ignition 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80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EAE901-8374-05A9-30E2-233DD7CA32A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" y="914400"/>
            <a:ext cx="8534400" cy="5715000"/>
          </a:xfrm>
        </p:spPr>
        <p:txBody>
          <a:bodyPr>
            <a:normAutofit/>
          </a:bodyPr>
          <a:lstStyle/>
          <a:p>
            <a:endParaRPr lang="en-US" sz="2800"/>
          </a:p>
          <a:p>
            <a:endParaRPr lang="en-US" sz="2800"/>
          </a:p>
          <a:p>
            <a:r>
              <a:rPr lang="en-US" sz="2800"/>
              <a:t>Tactical </a:t>
            </a:r>
          </a:p>
          <a:p>
            <a:r>
              <a:rPr lang="en-US" sz="2800"/>
              <a:t>Non-tactical (logistics flights)</a:t>
            </a:r>
          </a:p>
          <a:p>
            <a:r>
              <a:rPr lang="en-US" sz="2800"/>
              <a:t>Administrative (point to point) </a:t>
            </a:r>
          </a:p>
          <a:p>
            <a:r>
              <a:rPr lang="en-US" sz="2800"/>
              <a:t>Non-administrative </a:t>
            </a:r>
          </a:p>
          <a:p>
            <a:pPr marL="0" indent="0">
              <a:buNone/>
            </a:pPr>
            <a:r>
              <a:rPr lang="en-US" sz="2800"/>
              <a:t>     (mission/special use)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FE2C6F-5071-695F-8C54-6418568CC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Flight Types</a:t>
            </a:r>
          </a:p>
        </p:txBody>
      </p:sp>
    </p:spTree>
    <p:extLst>
      <p:ext uri="{BB962C8B-B14F-4D97-AF65-F5344CB8AC3E}">
        <p14:creationId xmlns:p14="http://schemas.microsoft.com/office/powerpoint/2010/main" val="399554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AAA16-7395-A5B1-D294-B945A8FFC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7787E1-B091-6119-1820-FB01A084AA2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914400"/>
            <a:ext cx="9144000" cy="762000"/>
          </a:xfrm>
        </p:spPr>
        <p:txBody>
          <a:bodyPr>
            <a:normAutofit/>
          </a:bodyPr>
          <a:lstStyle/>
          <a:p>
            <a:pPr algn="ctr"/>
            <a:r>
              <a:rPr lang="en-US" sz="2400"/>
              <a:t>What are some examples of tactical resources? 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B6D49D0-9A4B-7C8A-5E1A-BA37FFD8F58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rcRect l="18758" r="3" b="3"/>
          <a:stretch/>
        </p:blipFill>
        <p:spPr>
          <a:xfrm>
            <a:off x="20" y="1752600"/>
            <a:ext cx="4495780" cy="4800600"/>
          </a:xfrm>
          <a:noFill/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E569B9-1F58-090D-C5B4-7E483CD6687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48200" y="1752600"/>
            <a:ext cx="4495800" cy="48006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Air Tankers – Retardant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Smoke Jumpers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Lead Planes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Air Attack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Bravo / Kilo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Rappel Operations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err="1"/>
              <a:t>Helitack</a:t>
            </a:r>
            <a:r>
              <a:rPr lang="en-US"/>
              <a:t> Operations  </a:t>
            </a:r>
          </a:p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C3D043-538D-F519-A393-9D93D05CF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>
            <a:normAutofit/>
          </a:bodyPr>
          <a:lstStyle/>
          <a:p>
            <a:r>
              <a:rPr lang="en-US"/>
              <a:t>Tactical</a:t>
            </a:r>
          </a:p>
        </p:txBody>
      </p:sp>
    </p:spTree>
    <p:extLst>
      <p:ext uri="{BB962C8B-B14F-4D97-AF65-F5344CB8AC3E}">
        <p14:creationId xmlns:p14="http://schemas.microsoft.com/office/powerpoint/2010/main" val="1954141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9CC9B-C999-7DE3-1C98-31F94845A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888692-233F-2949-9548-1B6649CA56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3429000"/>
            <a:ext cx="8610600" cy="3200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Aircraft activities that support fire suppression operations. </a:t>
            </a:r>
          </a:p>
          <a:p>
            <a:r>
              <a:rPr lang="en-US"/>
              <a:t>Delivery of fire personnel and cargo to incident. </a:t>
            </a:r>
          </a:p>
          <a:p>
            <a:r>
              <a:rPr lang="en-US"/>
              <a:t>Mobilization of aircraft needed to support incident operations. </a:t>
            </a:r>
          </a:p>
          <a:p>
            <a:r>
              <a:rPr lang="en-US"/>
              <a:t>Infrared flights</a:t>
            </a:r>
            <a:r>
              <a:rPr lang="en-US">
                <a:latin typeface="Verdana Pro"/>
                <a:ea typeface="Verdana"/>
              </a:rPr>
              <a:t> </a:t>
            </a:r>
            <a:r>
              <a:rPr lang="en-US">
                <a:latin typeface="Verdana Pro"/>
                <a:ea typeface="Verdana"/>
                <a:cs typeface="Times New Roman"/>
              </a:rPr>
              <a:t>including Large Fire Mapping, historically known as NIROPS and day IR Flights. 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CAA425-CF14-1EAF-B10C-BD67A598D11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-1921" y="2133600"/>
            <a:ext cx="3352800" cy="457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u="sng"/>
              <a:t>Logistical Flights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3B534-4676-8479-59FA-CCE59D38E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Non–Tactical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BAB1C7-EA30-B5B0-2160-A5E96177CB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831" t="20898" r="-105" b="37990"/>
          <a:stretch/>
        </p:blipFill>
        <p:spPr>
          <a:xfrm>
            <a:off x="3353536" y="1258261"/>
            <a:ext cx="5788358" cy="202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33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41F45-2BA5-D368-18C8-15B2D263A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82B5CF-9887-ECBF-9ECC-934C07ABEF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300" y="1981200"/>
            <a:ext cx="4572000" cy="2895600"/>
          </a:xfrm>
        </p:spPr>
        <p:txBody>
          <a:bodyPr/>
          <a:lstStyle/>
          <a:p>
            <a:r>
              <a:rPr lang="en-US"/>
              <a:t>Flights that meet the point-to-point flight definition. </a:t>
            </a:r>
          </a:p>
          <a:p>
            <a:r>
              <a:rPr lang="en-US"/>
              <a:t>Transportation of authorized passengers and cargo. </a:t>
            </a:r>
          </a:p>
          <a:p>
            <a:r>
              <a:rPr lang="en-US"/>
              <a:t>Flight requires cost analysis and agency approval process.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D7B6D4-840E-A44B-5DC1-186DB596EBD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4343400" cy="91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u="sng"/>
              <a:t>Point to Point Flight</a:t>
            </a:r>
          </a:p>
          <a:p>
            <a:pPr marL="0" indent="0" algn="ctr">
              <a:buNone/>
            </a:pPr>
            <a:r>
              <a:rPr lang="en-US" sz="1800" b="0"/>
              <a:t>Administrative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B23AC5-4EAC-7F64-08B0-9AA1477D7EC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86300" y="1981200"/>
            <a:ext cx="4572000" cy="2438400"/>
          </a:xfrm>
        </p:spPr>
        <p:txBody>
          <a:bodyPr/>
          <a:lstStyle/>
          <a:p>
            <a:r>
              <a:rPr lang="en-US"/>
              <a:t>Any non-fire suppression flight that meets the point-to-point flight definition. </a:t>
            </a:r>
          </a:p>
          <a:p>
            <a:r>
              <a:rPr lang="en-US"/>
              <a:t>Flights require agency approved project plan. </a:t>
            </a:r>
          </a:p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1FE70A-CB3B-3A1D-374D-A59E38693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Administrative vs. Non-Administrative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EBF3820B-CFFB-4CBD-5E3F-BCED6B8E1041}"/>
              </a:ext>
            </a:extLst>
          </p:cNvPr>
          <p:cNvSpPr txBox="1">
            <a:spLocks/>
          </p:cNvSpPr>
          <p:nvPr/>
        </p:nvSpPr>
        <p:spPr>
          <a:xfrm>
            <a:off x="4537364" y="952500"/>
            <a:ext cx="4572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sz="2400" u="sng"/>
              <a:t>Mission/Special Use</a:t>
            </a: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US" sz="1800" b="0"/>
              <a:t>Non-Administrative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D8E7DD-ED1D-1A83-008E-A26923FFA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542" y="4112333"/>
            <a:ext cx="1391066" cy="198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73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ED626-25BB-74F3-9103-4736B8AE0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130607-B30D-7147-27C4-92771F6955B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4343400" cy="5562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>
                <a:solidFill>
                  <a:prstClr val="black"/>
                </a:solidFill>
                <a:latin typeface="Verdana Pro"/>
              </a:rPr>
              <a:t>Exclusive Use</a:t>
            </a:r>
            <a:endParaRPr lang="en-US"/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>
                <a:effectLst/>
              </a:rPr>
              <a:t>Call-when-needed (CWN)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>
                <a:effectLst/>
              </a:rPr>
              <a:t>Agency-owned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>
                <a:effectLst/>
              </a:rPr>
              <a:t>Military (when activated) 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>
                <a:effectLst/>
              </a:rPr>
              <a:t>Cooperative Aircraft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/>
              <a:t>MATOC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FB5F62-86CE-7747-5E4C-A560835EA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333148"/>
            <a:ext cx="4343400" cy="2877501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A24332A-CD71-6026-3580-EA1A6E52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>
            <a:normAutofit/>
          </a:bodyPr>
          <a:lstStyle/>
          <a:p>
            <a:r>
              <a:rPr lang="en-US"/>
              <a:t>Aircraft Sources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80D4F3-AF21-311E-4247-FD6150C31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190" y="3767488"/>
            <a:ext cx="2514600" cy="268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853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7.0&quot;&gt;&lt;object type=&quot;1&quot; unique_id=&quot;10001&quot;&gt;&lt;object type=&quot;8&quot; unique_id=&quot;10084&quot;&gt;&lt;/object&gt;&lt;object type=&quot;2&quot; unique_id=&quot;10085&quot;&gt;&lt;object type=&quot;3&quot; unique_id=&quot;10086&quot;&gt;&lt;property id=&quot;20148&quot; value=&quot;5&quot;/&gt;&lt;property id=&quot;20300&quot; value=&quot;Slide 1&quot;/&gt;&lt;property id=&quot;20307&quot; value=&quot;258&quot;/&gt;&lt;/object&gt;&lt;object type=&quot;3&quot; unique_id=&quot;10087&quot;&gt;&lt;property id=&quot;20148&quot; value=&quot;5&quot;/&gt;&lt;property id=&quot;20300&quot; value=&quot;Slide 2 - &amp;quot;Unit 1: Objectives&amp;quot;&quot;/&gt;&lt;property id=&quot;20307&quot; value=&quot;259&quot;/&gt;&lt;/object&gt;&lt;object type=&quot;3&quot; unique_id=&quot;10088&quot;&gt;&lt;property id=&quot;20148&quot; value=&quot;5&quot;/&gt;&lt;property id=&quot;20300&quot; value=&quot;Slide 3 - &amp;quot;Basic fire terminology video&amp;quot;&quot;/&gt;&lt;property id=&quot;20307&quot; value=&quot;260&quot;/&gt;&lt;/object&gt;&lt;object type=&quot;3&quot; unique_id=&quot;10089&quot;&gt;&lt;property id=&quot;20148&quot; value=&quot;5&quot;/&gt;&lt;property id=&quot;20300&quot; value=&quot;Slide 5 - &amp;quot;Additional terminology: &amp;quot;&quot;/&gt;&lt;property id=&quot;20307&quot; value=&quot;261&quot;/&gt;&lt;/object&gt;&lt;object type=&quot;3&quot; unique_id=&quot;10091&quot;&gt;&lt;property id=&quot;20148&quot; value=&quot;5&quot;/&gt;&lt;property id=&quot;20300&quot; value=&quot;Slide 4 - &amp;quot;Terminology: Fire Behavior&amp;quot;&quot;/&gt;&lt;property id=&quot;20307&quot; value=&quot;273&quot;/&gt;&lt;/object&gt;&lt;object type=&quot;3&quot; unique_id=&quot;10092&quot;&gt;&lt;property id=&quot;20148&quot; value=&quot;5&quot;/&gt;&lt;property id=&quot;20300&quot; value=&quot;Slide 6 - &amp;quot;The Fire Triangle&amp;quot;&quot;/&gt;&lt;property id=&quot;20307&quot; value=&quot;274&quot;/&gt;&lt;/object&gt;&lt;object type=&quot;3&quot; unique_id=&quot;10096&quot;&gt;&lt;property id=&quot;20148&quot; value=&quot;5&quot;/&gt;&lt;property id=&quot;20300&quot; value=&quot;Slide 14 - &amp;quot;Heat Transfer&amp;quot;&quot;/&gt;&lt;property id=&quot;20307&quot; value=&quot;278&quot;/&gt;&lt;/object&gt;&lt;object type=&quot;3&quot; unique_id=&quot;10097&quot;&gt;&lt;property id=&quot;20148&quot; value=&quot;5&quot;/&gt;&lt;property id=&quot;20300&quot; value=&quot;Slide 8 - &amp;quot;Heat&amp;quot;&quot;/&gt;&lt;property id=&quot;20307&quot; value=&quot;279&quot;/&gt;&lt;/object&gt;&lt;object type=&quot;3&quot; unique_id=&quot;10098&quot;&gt;&lt;property id=&quot;20148&quot; value=&quot;5&quot;/&gt;&lt;property id=&quot;20300&quot; value=&quot;Slide 10 - &amp;quot;Heat Transfer&amp;quot;&quot;/&gt;&lt;property id=&quot;20307&quot; value=&quot;290&quot;/&gt;&lt;/object&gt;&lt;object type=&quot;3&quot; unique_id=&quot;10099&quot;&gt;&lt;property id=&quot;20148&quot; value=&quot;5&quot;/&gt;&lt;property id=&quot;20300&quot; value=&quot;Slide 15 - &amp;quot;Breaking the Fire Triangle&amp;quot;&quot;/&gt;&lt;property id=&quot;20307&quot; value=&quot;280&quot;/&gt;&lt;/object&gt;&lt;object type=&quot;3&quot; unique_id=&quot;10100&quot;&gt;&lt;property id=&quot;20148&quot; value=&quot;5&quot;/&gt;&lt;property id=&quot;20300&quot; value=&quot;Slide 16 - &amp;quot;Breaking the fire triangle&amp;quot;&quot;/&gt;&lt;property id=&quot;20307&quot; value=&quot;281&quot;/&gt;&lt;/object&gt;&lt;object type=&quot;3&quot; unique_id=&quot;10106&quot;&gt;&lt;property id=&quot;20148&quot; value=&quot;5&quot;/&gt;&lt;property id=&quot;20300&quot; value=&quot;Slide 17 - &amp;quot;Unit 1 Summary&amp;quot;&quot;/&gt;&lt;property id=&quot;20307&quot; value=&quot;287&quot;/&gt;&lt;/object&gt;&lt;object type=&quot;3&quot; unique_id=&quot;10690&quot;&gt;&lt;property id=&quot;20148&quot; value=&quot;5&quot;/&gt;&lt;property id=&quot;20300&quot; value=&quot;Slide 7 - &amp;quot;Oxygen&amp;quot;&quot;/&gt;&lt;property id=&quot;20307&quot; value=&quot;292&quot;/&gt;&lt;/object&gt;&lt;object type=&quot;3&quot; unique_id=&quot;10691&quot;&gt;&lt;property id=&quot;20148&quot; value=&quot;5&quot;/&gt;&lt;property id=&quot;20300&quot; value=&quot;Slide 9 - &amp;quot;Fuel&amp;quot;&quot;/&gt;&lt;property id=&quot;20307&quot; value=&quot;291&quot;/&gt;&lt;/object&gt;&lt;object type=&quot;3&quot; unique_id=&quot;10692&quot;&gt;&lt;property id=&quot;20148&quot; value=&quot;5&quot;/&gt;&lt;property id=&quot;20300&quot; value=&quot;Slide 11 - &amp;quot;Conduction: Happens through direct contact&amp;#x0D;&amp;#x0A;&amp;quot;&quot;/&gt;&lt;property id=&quot;20307&quot; value=&quot;293&quot;/&gt;&lt;/object&gt;&lt;object type=&quot;3&quot; unique_id=&quot;10693&quot;&gt;&lt;property id=&quot;20148&quot; value=&quot;5&quot;/&gt;&lt;property id=&quot;20300&quot; value=&quot;Slide 12 - &amp;quot;Convection: Movement of air&amp;#x0D;&amp;#x0A;&amp;quot;&quot;/&gt;&lt;property id=&quot;20307&quot; value=&quot;295&quot;/&gt;&lt;/object&gt;&lt;object type=&quot;3&quot; unique_id=&quot;10694&quot;&gt;&lt;property id=&quot;20148&quot; value=&quot;5&quot;/&gt;&lt;property id=&quot;20300&quot; value=&quot;Slide 13 - &amp;quot;&amp;#x0D;&amp;#x0A;Radiant: Ray or wave of heat&amp;#x0D;&amp;#x0A;&amp;quot;&quot;/&gt;&lt;property id=&quot;20307&quot; value=&quot;294&quot;/&gt;&lt;/object&gt;&lt;/object&gt;&lt;/object&gt;&lt;/database&gt;"/>
  <p:tag name="SECTOMILLISECCONVERTED" val="1"/>
  <p:tag name="ARTICULATE_PROJECT_OPEN" val="0"/>
  <p:tag name="ARTICULATE_SLIDE_COUNT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406882"/>
      </a:dk2>
      <a:lt2>
        <a:srgbClr val="F0F1EC"/>
      </a:lt2>
      <a:accent1>
        <a:srgbClr val="507B97"/>
      </a:accent1>
      <a:accent2>
        <a:srgbClr val="EB9922"/>
      </a:accent2>
      <a:accent3>
        <a:srgbClr val="507B97"/>
      </a:accent3>
      <a:accent4>
        <a:srgbClr val="243E90"/>
      </a:accent4>
      <a:accent5>
        <a:srgbClr val="339999"/>
      </a:accent5>
      <a:accent6>
        <a:srgbClr val="FFCC33"/>
      </a:accent6>
      <a:hlink>
        <a:srgbClr val="0000FF"/>
      </a:hlink>
      <a:folHlink>
        <a:srgbClr val="800080"/>
      </a:folHlink>
    </a:clrScheme>
    <a:fontScheme name="NWCG2020">
      <a:majorFont>
        <a:latin typeface="Verdana Pro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WCG_PPT_Template" id="{583E29E9-6BF4-4B9A-B0E2-AB96737371E7}" vid="{9985458B-BBD7-4B72-93EC-5E694DD73D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c00d68-9f52-47a7-8813-63f8d220196f" xsi:nil="true"/>
    <lcf76f155ced4ddcb4097134ff3c332f xmlns="c9d8fc27-fd5a-4b02-97d9-525c3a47b01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D3A026BB69864DB00FBC560CCDA00B" ma:contentTypeVersion="14" ma:contentTypeDescription="Create a new document." ma:contentTypeScope="" ma:versionID="7a46b5f8e48e78cb655dc789aab3f25c">
  <xsd:schema xmlns:xsd="http://www.w3.org/2001/XMLSchema" xmlns:xs="http://www.w3.org/2001/XMLSchema" xmlns:p="http://schemas.microsoft.com/office/2006/metadata/properties" xmlns:ns2="c9d8fc27-fd5a-4b02-97d9-525c3a47b016" xmlns:ns3="44c00d68-9f52-47a7-8813-63f8d220196f" targetNamespace="http://schemas.microsoft.com/office/2006/metadata/properties" ma:root="true" ma:fieldsID="68eac5044fb8102923dd8d8649cd693b" ns2:_="" ns3:_="">
    <xsd:import namespace="c9d8fc27-fd5a-4b02-97d9-525c3a47b016"/>
    <xsd:import namespace="44c00d68-9f52-47a7-8813-63f8d22019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8fc27-fd5a-4b02-97d9-525c3a47b0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00d68-9f52-47a7-8813-63f8d220196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f755fdbb-74d1-40f0-a8cf-9e5b53f2bb84}" ma:internalName="TaxCatchAll" ma:showField="CatchAllData" ma:web="44c00d68-9f52-47a7-8813-63f8d22019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843E4E-B9C1-4374-870B-44CA47B889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AC11FE-A856-4154-BE18-5AB369BEF7B4}">
  <ds:schemaRefs>
    <ds:schemaRef ds:uri="44c00d68-9f52-47a7-8813-63f8d220196f"/>
    <ds:schemaRef ds:uri="c9d8fc27-fd5a-4b02-97d9-525c3a47b01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3C26150-C290-43C8-B2DD-A65E37D4BEA3}"/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25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Custom Design</vt:lpstr>
      <vt:lpstr>D-311 Unit 8: Basic Initial Attack Aircraft </vt:lpstr>
      <vt:lpstr>Objectives</vt:lpstr>
      <vt:lpstr>Determine the Flight Mission </vt:lpstr>
      <vt:lpstr>Misson Flights (Special Use)</vt:lpstr>
      <vt:lpstr>Flight Types</vt:lpstr>
      <vt:lpstr>Tactical</vt:lpstr>
      <vt:lpstr>Non–Tactical </vt:lpstr>
      <vt:lpstr>Administrative vs. Non-Administrative</vt:lpstr>
      <vt:lpstr>Aircraft Sources </vt:lpstr>
      <vt:lpstr>Functions of Aerial Supervision</vt:lpstr>
      <vt:lpstr>Aerial Supervision</vt:lpstr>
      <vt:lpstr>Aerial Supervision</vt:lpstr>
      <vt:lpstr>Flight Following</vt:lpstr>
      <vt:lpstr>Flight Following</vt:lpstr>
      <vt:lpstr>Dispatch Tools for Flight Following</vt:lpstr>
      <vt:lpstr>Flight Following</vt:lpstr>
      <vt:lpstr>Flight Plan Close Out Methods</vt:lpstr>
      <vt:lpstr>NWCG Aircraft Dispatch Form</vt:lpstr>
      <vt:lpstr>Aviation Mishap Guide</vt:lpstr>
      <vt:lpstr>Aviation Mishap Types</vt:lpstr>
      <vt:lpstr>Aviation Mishap Types</vt:lpstr>
      <vt:lpstr>Special Use Airspace (SUA)</vt:lpstr>
      <vt:lpstr>Military Training Routes (MTR’s)</vt:lpstr>
      <vt:lpstr>SAFECOM</vt:lpstr>
      <vt:lpstr>Objective Summary</vt:lpstr>
    </vt:vector>
  </TitlesOfParts>
  <Company>Department of Interior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Touchette, Rhiannon R</dc:creator>
  <cp:revision>1</cp:revision>
  <cp:lastPrinted>2018-11-08T18:13:21Z</cp:lastPrinted>
  <dcterms:created xsi:type="dcterms:W3CDTF">2019-11-04T23:23:18Z</dcterms:created>
  <dcterms:modified xsi:type="dcterms:W3CDTF">2025-04-16T22:24:06Z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F825ACD3-ED32-4FDF-A0D6-63D173E0C802</vt:lpwstr>
  </property>
  <property fmtid="{D5CDD505-2E9C-101B-9397-08002B2CF9AE}" pid="3" name="ArticulatePath">
    <vt:lpwstr>Presentation1</vt:lpwstr>
  </property>
  <property fmtid="{D5CDD505-2E9C-101B-9397-08002B2CF9AE}" pid="4" name="ContentTypeId">
    <vt:lpwstr>0x01010062D3A026BB69864DB00FBC560CCDA00B</vt:lpwstr>
  </property>
</Properties>
</file>